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7" r:id="rId3"/>
    <p:sldId id="261" r:id="rId4"/>
    <p:sldId id="268" r:id="rId5"/>
    <p:sldId id="269" r:id="rId6"/>
    <p:sldId id="270" r:id="rId7"/>
    <p:sldId id="271" r:id="rId8"/>
    <p:sldId id="283" r:id="rId9"/>
    <p:sldId id="272" r:id="rId10"/>
    <p:sldId id="273" r:id="rId11"/>
    <p:sldId id="275" r:id="rId12"/>
    <p:sldId id="276" r:id="rId13"/>
    <p:sldId id="277" r:id="rId14"/>
    <p:sldId id="278" r:id="rId15"/>
    <p:sldId id="279" r:id="rId16"/>
    <p:sldId id="281" r:id="rId17"/>
    <p:sldId id="282" r:id="rId18"/>
    <p:sldId id="284" r:id="rId19"/>
    <p:sldId id="285" r:id="rId20"/>
    <p:sldId id="286" r:id="rId21"/>
    <p:sldId id="280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4" d="100"/>
          <a:sy n="94" d="100"/>
        </p:scale>
        <p:origin x="128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5DEE3-1F43-4321-A681-7DB4975F0924}" type="datetimeFigureOut">
              <a:rPr lang="ru-RU" smtClean="0"/>
              <a:t>14.05.2023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2E8E-131F-44D7-9BFA-2272ADE4A4F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5DEE3-1F43-4321-A681-7DB4975F0924}" type="datetimeFigureOut">
              <a:rPr lang="ru-RU" smtClean="0"/>
              <a:t>14.05.2023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2E8E-131F-44D7-9BFA-2272ADE4A4F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5DEE3-1F43-4321-A681-7DB4975F0924}" type="datetimeFigureOut">
              <a:rPr lang="ru-RU" smtClean="0"/>
              <a:t>14.05.2023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2E8E-131F-44D7-9BFA-2272ADE4A4F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5DEE3-1F43-4321-A681-7DB4975F0924}" type="datetimeFigureOut">
              <a:rPr lang="ru-RU" smtClean="0"/>
              <a:t>14.05.2023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2E8E-131F-44D7-9BFA-2272ADE4A4F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5DEE3-1F43-4321-A681-7DB4975F0924}" type="datetimeFigureOut">
              <a:rPr lang="ru-RU" smtClean="0"/>
              <a:t>14.05.2023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2E8E-131F-44D7-9BFA-2272ADE4A4F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5DEE3-1F43-4321-A681-7DB4975F0924}" type="datetimeFigureOut">
              <a:rPr lang="ru-RU" smtClean="0"/>
              <a:t>14.05.2023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2E8E-131F-44D7-9BFA-2272ADE4A4F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5DEE3-1F43-4321-A681-7DB4975F0924}" type="datetimeFigureOut">
              <a:rPr lang="ru-RU" smtClean="0"/>
              <a:t>14.05.2023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2E8E-131F-44D7-9BFA-2272ADE4A4F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5DEE3-1F43-4321-A681-7DB4975F0924}" type="datetimeFigureOut">
              <a:rPr lang="ru-RU" smtClean="0"/>
              <a:t>14.05.2023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2E8E-131F-44D7-9BFA-2272ADE4A4F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5DEE3-1F43-4321-A681-7DB4975F0924}" type="datetimeFigureOut">
              <a:rPr lang="ru-RU" smtClean="0"/>
              <a:t>14.05.2023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2E8E-131F-44D7-9BFA-2272ADE4A4F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5DEE3-1F43-4321-A681-7DB4975F0924}" type="datetimeFigureOut">
              <a:rPr lang="ru-RU" smtClean="0"/>
              <a:t>14.05.2023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2E8E-131F-44D7-9BFA-2272ADE4A4F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5DEE3-1F43-4321-A681-7DB4975F0924}" type="datetimeFigureOut">
              <a:rPr lang="ru-RU" smtClean="0"/>
              <a:t>14.05.2023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2E8E-131F-44D7-9BFA-2272ADE4A4F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A5DEE3-1F43-4321-A681-7DB4975F0924}" type="datetimeFigureOut">
              <a:rPr lang="ru-RU" smtClean="0"/>
              <a:t>14.05.2023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CA2E8E-131F-44D7-9BFA-2272ADE4A4F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User\Desktop\&#1042;&#1090;&#1086;&#1088;&#1099;&#1077;%20&#1076;&#1077;&#1073;&#1072;&#1090;&#1099;\&#1047;&#1072;&#1089;&#1090;&#1072;&#1074;&#1082;&#1072;.mp3" TargetMode="Externa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D:\&#1042;&#1080;&#1076;&#1077;&#1086;\&#1041;&#1086;&#1075;&#1076;&#1072;&#1085;.mp3" TargetMode="Externa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.ppt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00232" y="2357430"/>
            <a:ext cx="578647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 flip="none" rotWithShape="1">
                  <a:gsLst>
                    <a:gs pos="33000">
                      <a:srgbClr val="FF0000"/>
                    </a:gs>
                    <a:gs pos="100000">
                      <a:schemeClr val="accent4">
                        <a:satMod val="255000"/>
                        <a:alpha val="56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4200000" scaled="0"/>
                  <a:tileRect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ПОЕДИНОК</a:t>
            </a:r>
            <a:endParaRPr lang="ru-RU" sz="8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 flip="none" rotWithShape="1">
                <a:gsLst>
                  <a:gs pos="33000">
                    <a:srgbClr val="FF0000"/>
                  </a:gs>
                  <a:gs pos="100000">
                    <a:schemeClr val="accent4">
                      <a:satMod val="255000"/>
                      <a:alpha val="56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4200000" scaled="0"/>
                <a:tileRect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8208912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78528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04664"/>
            <a:ext cx="7488832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38710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04664"/>
            <a:ext cx="7704856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22764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496944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67822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20688"/>
            <a:ext cx="7632848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11266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7632848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20269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72676"/>
            <a:ext cx="7200800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62771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76672"/>
            <a:ext cx="7344816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10602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CFDC8D3-4BB7-4C8E-B31E-D106DE5C3E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88" y="332656"/>
            <a:ext cx="8388424" cy="629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0872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C2CDB8-2C81-4696-88F0-C229104BAF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96" y="324666"/>
            <a:ext cx="8298668" cy="616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94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Заставка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9144000" y="0"/>
            <a:ext cx="304800" cy="3048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2000232" y="2357430"/>
            <a:ext cx="578647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 flip="none" rotWithShape="1">
                  <a:gsLst>
                    <a:gs pos="33000">
                      <a:srgbClr val="FF0000"/>
                    </a:gs>
                    <a:gs pos="100000">
                      <a:schemeClr val="accent4">
                        <a:satMod val="255000"/>
                        <a:alpha val="56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4200000" scaled="0"/>
                  <a:tileRect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ПОЕДИНОК</a:t>
            </a:r>
            <a:endParaRPr lang="ru-RU" sz="8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 flip="none" rotWithShape="1">
                <a:gsLst>
                  <a:gs pos="33000">
                    <a:srgbClr val="FF0000"/>
                  </a:gs>
                  <a:gs pos="100000">
                    <a:schemeClr val="accent4">
                      <a:satMod val="255000"/>
                      <a:alpha val="56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4200000" scaled="0"/>
                <a:tileRect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6" name="Picture 2" descr="F:\фото дебатов\Плакат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928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0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4C84D43-EEC4-412C-B7B0-AC57603A12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6" t="5350" r="66" b="-991"/>
          <a:stretch/>
        </p:blipFill>
        <p:spPr>
          <a:xfrm>
            <a:off x="0" y="266080"/>
            <a:ext cx="4464497" cy="655902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45F7E9-C817-42DB-8A76-375422FF16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 t="14301" r="29525" b="18501"/>
          <a:stretch/>
        </p:blipFill>
        <p:spPr>
          <a:xfrm>
            <a:off x="4464497" y="266080"/>
            <a:ext cx="4693019" cy="3452336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0F040259-C7EE-474C-98B2-EA22178EA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505" y="4355991"/>
            <a:ext cx="4356991" cy="1011347"/>
          </a:xfrm>
        </p:spPr>
        <p:txBody>
          <a:bodyPr>
            <a:noAutofit/>
          </a:bodyPr>
          <a:lstStyle/>
          <a:p>
            <a:r>
              <a:rPr lang="ru-RU" sz="3200" dirty="0"/>
              <a:t>Система интерактивного опроса</a:t>
            </a:r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353FBDED-90E8-40FD-BAFD-C07A545016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2628800" y="0"/>
            <a:ext cx="5486400" cy="4114800"/>
          </a:xfrm>
        </p:spPr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C4A8831E-EF8B-4BA7-BD46-A005888432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1555576" cy="804862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67395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64" y="584684"/>
            <a:ext cx="7848872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092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БОГДАН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Богдан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4"/>
          <a:stretch>
            <a:fillRect/>
          </a:stretch>
        </p:blipFill>
        <p:spPr>
          <a:xfrm>
            <a:off x="9144000" y="-152400"/>
            <a:ext cx="304800" cy="304800"/>
          </a:xfrm>
          <a:prstGeom prst="rect">
            <a:avLst/>
          </a:prstGeom>
        </p:spPr>
      </p:pic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5002063"/>
              </p:ext>
            </p:extLst>
          </p:nvPr>
        </p:nvGraphicFramePr>
        <p:xfrm>
          <a:off x="561975" y="595313"/>
          <a:ext cx="8020050" cy="566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5" name="Acrobat Document" r:id="rId5" imgW="8019898" imgH="5667146" progId="AcroExch.Document.11">
                  <p:embed/>
                </p:oleObj>
              </mc:Choice>
              <mc:Fallback>
                <p:oleObj name="Acrobat Document" r:id="rId5" imgW="8019898" imgH="5667146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61975" y="595313"/>
                        <a:ext cx="8020050" cy="5667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F:\Дебаты 3\плакат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638"/>
            <a:ext cx="9194596" cy="709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2758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F:\фото дебатов\застав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1034"/>
            <a:ext cx="9141914" cy="5142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427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7085884"/>
              </p:ext>
            </p:extLst>
          </p:nvPr>
        </p:nvGraphicFramePr>
        <p:xfrm>
          <a:off x="251520" y="332656"/>
          <a:ext cx="8640960" cy="60333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4" name="Презентация" r:id="rId3" imgW="6094639" imgH="3427616" progId="PowerPoint.Show.12">
                  <p:embed/>
                </p:oleObj>
              </mc:Choice>
              <mc:Fallback>
                <p:oleObj name="Презентация" r:id="rId3" imgW="6094639" imgH="3427616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1520" y="332656"/>
                        <a:ext cx="8640960" cy="60333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590413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64" y="188640"/>
            <a:ext cx="8820472" cy="626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8696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552841-7802-4666-AC21-FFE851281D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9144000" cy="64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0931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"/>
            <a:ext cx="8718714" cy="6871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426647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6</Words>
  <Application>Microsoft Office PowerPoint</Application>
  <PresentationFormat>Экран (4:3)</PresentationFormat>
  <Paragraphs>4</Paragraphs>
  <Slides>21</Slides>
  <Notes>0</Notes>
  <HiddenSlides>0</HiddenSlides>
  <MMClips>2</MMClips>
  <ScaleCrop>false</ScaleCrop>
  <HeadingPairs>
    <vt:vector size="8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Calibri</vt:lpstr>
      <vt:lpstr>Тема Office</vt:lpstr>
      <vt:lpstr>Acrobat Document</vt:lpstr>
      <vt:lpstr>Презентация</vt:lpstr>
      <vt:lpstr>Презентация PowerPoint</vt:lpstr>
      <vt:lpstr>Презентация PowerPoint</vt:lpstr>
      <vt:lpstr>БОГДАН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Система интерактивного опроса</vt:lpstr>
      <vt:lpstr>Презентация PowerPoint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35</cp:revision>
  <dcterms:created xsi:type="dcterms:W3CDTF">2016-10-11T10:16:38Z</dcterms:created>
  <dcterms:modified xsi:type="dcterms:W3CDTF">2023-05-14T17:30:44Z</dcterms:modified>
</cp:coreProperties>
</file>