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3" r:id="rId7"/>
    <p:sldId id="269" r:id="rId8"/>
    <p:sldId id="270" r:id="rId9"/>
    <p:sldId id="271" r:id="rId10"/>
    <p:sldId id="272" r:id="rId11"/>
    <p:sldId id="273" r:id="rId12"/>
    <p:sldId id="278" r:id="rId13"/>
    <p:sldId id="274" r:id="rId14"/>
    <p:sldId id="260" r:id="rId15"/>
    <p:sldId id="276" r:id="rId16"/>
    <p:sldId id="261" r:id="rId17"/>
    <p:sldId id="264" r:id="rId18"/>
    <p:sldId id="265" r:id="rId19"/>
    <p:sldId id="266" r:id="rId20"/>
    <p:sldId id="27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7A6D-F76D-44E4-A788-E5DDF96A575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839A-6D96-4589-B862-706810049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0138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01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0138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609600" y="-228600"/>
            <a:ext cx="339725" cy="3127375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44" y="79"/>
              </a:cxn>
              <a:cxn ang="0">
                <a:pos x="50" y="161"/>
              </a:cxn>
              <a:cxn ang="0">
                <a:pos x="46" y="265"/>
              </a:cxn>
              <a:cxn ang="0">
                <a:pos x="33" y="372"/>
              </a:cxn>
              <a:cxn ang="0">
                <a:pos x="17" y="476"/>
              </a:cxn>
              <a:cxn ang="0">
                <a:pos x="4" y="583"/>
              </a:cxn>
              <a:cxn ang="0">
                <a:pos x="0" y="687"/>
              </a:cxn>
              <a:cxn ang="0">
                <a:pos x="6" y="769"/>
              </a:cxn>
              <a:cxn ang="0">
                <a:pos x="18" y="822"/>
              </a:cxn>
              <a:cxn ang="0">
                <a:pos x="32" y="873"/>
              </a:cxn>
              <a:cxn ang="0">
                <a:pos x="44" y="926"/>
              </a:cxn>
              <a:cxn ang="0">
                <a:pos x="50" y="1005"/>
              </a:cxn>
              <a:cxn ang="0">
                <a:pos x="46" y="1112"/>
              </a:cxn>
              <a:cxn ang="0">
                <a:pos x="33" y="1216"/>
              </a:cxn>
              <a:cxn ang="0">
                <a:pos x="17" y="1323"/>
              </a:cxn>
              <a:cxn ang="0">
                <a:pos x="4" y="1427"/>
              </a:cxn>
              <a:cxn ang="0">
                <a:pos x="0" y="1534"/>
              </a:cxn>
              <a:cxn ang="0">
                <a:pos x="6" y="1613"/>
              </a:cxn>
              <a:cxn ang="0">
                <a:pos x="18" y="1667"/>
              </a:cxn>
              <a:cxn ang="0">
                <a:pos x="215" y="1969"/>
              </a:cxn>
              <a:cxn ang="0">
                <a:pos x="202" y="1915"/>
              </a:cxn>
              <a:cxn ang="0">
                <a:pos x="193" y="1862"/>
              </a:cxn>
              <a:cxn ang="0">
                <a:pos x="190" y="1758"/>
              </a:cxn>
              <a:cxn ang="0">
                <a:pos x="199" y="1651"/>
              </a:cxn>
              <a:cxn ang="0">
                <a:pos x="215" y="1547"/>
              </a:cxn>
              <a:cxn ang="0">
                <a:pos x="230" y="1440"/>
              </a:cxn>
              <a:cxn ang="0">
                <a:pos x="239" y="1333"/>
              </a:cxn>
              <a:cxn ang="0">
                <a:pos x="237" y="1229"/>
              </a:cxn>
              <a:cxn ang="0">
                <a:pos x="229" y="1175"/>
              </a:cxn>
              <a:cxn ang="0">
                <a:pos x="215" y="1122"/>
              </a:cxn>
              <a:cxn ang="0">
                <a:pos x="202" y="1068"/>
              </a:cxn>
              <a:cxn ang="0">
                <a:pos x="193" y="1018"/>
              </a:cxn>
              <a:cxn ang="0">
                <a:pos x="190" y="910"/>
              </a:cxn>
              <a:cxn ang="0">
                <a:pos x="199" y="807"/>
              </a:cxn>
              <a:cxn ang="0">
                <a:pos x="215" y="699"/>
              </a:cxn>
              <a:cxn ang="0">
                <a:pos x="230" y="592"/>
              </a:cxn>
              <a:cxn ang="0">
                <a:pos x="239" y="488"/>
              </a:cxn>
              <a:cxn ang="0">
                <a:pos x="237" y="381"/>
              </a:cxn>
              <a:cxn ang="0">
                <a:pos x="229" y="331"/>
              </a:cxn>
              <a:cxn ang="0">
                <a:pos x="215" y="277"/>
              </a:cxn>
            </a:cxnLst>
            <a:rect l="0" t="0" r="r" b="b"/>
            <a:pathLst>
              <a:path w="241" h="1970">
                <a:moveTo>
                  <a:pt x="25" y="0"/>
                </a:moveTo>
                <a:lnTo>
                  <a:pt x="32" y="25"/>
                </a:lnTo>
                <a:lnTo>
                  <a:pt x="39" y="54"/>
                </a:lnTo>
                <a:lnTo>
                  <a:pt x="44" y="79"/>
                </a:lnTo>
                <a:lnTo>
                  <a:pt x="46" y="107"/>
                </a:lnTo>
                <a:lnTo>
                  <a:pt x="50" y="161"/>
                </a:lnTo>
                <a:lnTo>
                  <a:pt x="50" y="211"/>
                </a:lnTo>
                <a:lnTo>
                  <a:pt x="46" y="265"/>
                </a:lnTo>
                <a:lnTo>
                  <a:pt x="40" y="318"/>
                </a:lnTo>
                <a:lnTo>
                  <a:pt x="33" y="372"/>
                </a:lnTo>
                <a:lnTo>
                  <a:pt x="25" y="425"/>
                </a:lnTo>
                <a:lnTo>
                  <a:pt x="17" y="476"/>
                </a:lnTo>
                <a:lnTo>
                  <a:pt x="10" y="529"/>
                </a:lnTo>
                <a:lnTo>
                  <a:pt x="4" y="583"/>
                </a:lnTo>
                <a:lnTo>
                  <a:pt x="0" y="636"/>
                </a:lnTo>
                <a:lnTo>
                  <a:pt x="0" y="687"/>
                </a:lnTo>
                <a:lnTo>
                  <a:pt x="4" y="740"/>
                </a:lnTo>
                <a:lnTo>
                  <a:pt x="6" y="769"/>
                </a:lnTo>
                <a:lnTo>
                  <a:pt x="11" y="794"/>
                </a:lnTo>
                <a:lnTo>
                  <a:pt x="18" y="822"/>
                </a:lnTo>
                <a:lnTo>
                  <a:pt x="25" y="847"/>
                </a:lnTo>
                <a:lnTo>
                  <a:pt x="32" y="873"/>
                </a:lnTo>
                <a:lnTo>
                  <a:pt x="39" y="901"/>
                </a:lnTo>
                <a:lnTo>
                  <a:pt x="44" y="926"/>
                </a:lnTo>
                <a:lnTo>
                  <a:pt x="46" y="951"/>
                </a:lnTo>
                <a:lnTo>
                  <a:pt x="50" y="1005"/>
                </a:lnTo>
                <a:lnTo>
                  <a:pt x="50" y="1059"/>
                </a:lnTo>
                <a:lnTo>
                  <a:pt x="46" y="1112"/>
                </a:lnTo>
                <a:lnTo>
                  <a:pt x="40" y="1162"/>
                </a:lnTo>
                <a:lnTo>
                  <a:pt x="33" y="1216"/>
                </a:lnTo>
                <a:lnTo>
                  <a:pt x="25" y="1270"/>
                </a:lnTo>
                <a:lnTo>
                  <a:pt x="17" y="1323"/>
                </a:lnTo>
                <a:lnTo>
                  <a:pt x="10" y="1377"/>
                </a:lnTo>
                <a:lnTo>
                  <a:pt x="4" y="1427"/>
                </a:lnTo>
                <a:lnTo>
                  <a:pt x="0" y="1481"/>
                </a:lnTo>
                <a:lnTo>
                  <a:pt x="0" y="1534"/>
                </a:lnTo>
                <a:lnTo>
                  <a:pt x="4" y="1588"/>
                </a:lnTo>
                <a:lnTo>
                  <a:pt x="6" y="1613"/>
                </a:lnTo>
                <a:lnTo>
                  <a:pt x="11" y="1638"/>
                </a:lnTo>
                <a:lnTo>
                  <a:pt x="18" y="1667"/>
                </a:lnTo>
                <a:lnTo>
                  <a:pt x="25" y="1692"/>
                </a:lnTo>
                <a:lnTo>
                  <a:pt x="215" y="1969"/>
                </a:lnTo>
                <a:lnTo>
                  <a:pt x="207" y="1944"/>
                </a:lnTo>
                <a:lnTo>
                  <a:pt x="202" y="1915"/>
                </a:lnTo>
                <a:lnTo>
                  <a:pt x="197" y="1890"/>
                </a:lnTo>
                <a:lnTo>
                  <a:pt x="193" y="1862"/>
                </a:lnTo>
                <a:lnTo>
                  <a:pt x="190" y="1808"/>
                </a:lnTo>
                <a:lnTo>
                  <a:pt x="190" y="1758"/>
                </a:lnTo>
                <a:lnTo>
                  <a:pt x="193" y="1704"/>
                </a:lnTo>
                <a:lnTo>
                  <a:pt x="199" y="1651"/>
                </a:lnTo>
                <a:lnTo>
                  <a:pt x="207" y="1597"/>
                </a:lnTo>
                <a:lnTo>
                  <a:pt x="215" y="1547"/>
                </a:lnTo>
                <a:lnTo>
                  <a:pt x="223" y="1493"/>
                </a:lnTo>
                <a:lnTo>
                  <a:pt x="230" y="1440"/>
                </a:lnTo>
                <a:lnTo>
                  <a:pt x="236" y="1386"/>
                </a:lnTo>
                <a:lnTo>
                  <a:pt x="239" y="1333"/>
                </a:lnTo>
                <a:lnTo>
                  <a:pt x="240" y="1282"/>
                </a:lnTo>
                <a:lnTo>
                  <a:pt x="237" y="1229"/>
                </a:lnTo>
                <a:lnTo>
                  <a:pt x="233" y="1200"/>
                </a:lnTo>
                <a:lnTo>
                  <a:pt x="229" y="1175"/>
                </a:lnTo>
                <a:lnTo>
                  <a:pt x="222" y="1147"/>
                </a:lnTo>
                <a:lnTo>
                  <a:pt x="215" y="1122"/>
                </a:lnTo>
                <a:lnTo>
                  <a:pt x="207" y="1096"/>
                </a:lnTo>
                <a:lnTo>
                  <a:pt x="202" y="1068"/>
                </a:lnTo>
                <a:lnTo>
                  <a:pt x="197" y="1043"/>
                </a:lnTo>
                <a:lnTo>
                  <a:pt x="193" y="1018"/>
                </a:lnTo>
                <a:lnTo>
                  <a:pt x="190" y="964"/>
                </a:lnTo>
                <a:lnTo>
                  <a:pt x="190" y="910"/>
                </a:lnTo>
                <a:lnTo>
                  <a:pt x="193" y="857"/>
                </a:lnTo>
                <a:lnTo>
                  <a:pt x="199" y="807"/>
                </a:lnTo>
                <a:lnTo>
                  <a:pt x="207" y="753"/>
                </a:lnTo>
                <a:lnTo>
                  <a:pt x="215" y="699"/>
                </a:lnTo>
                <a:lnTo>
                  <a:pt x="223" y="646"/>
                </a:lnTo>
                <a:lnTo>
                  <a:pt x="230" y="592"/>
                </a:lnTo>
                <a:lnTo>
                  <a:pt x="236" y="542"/>
                </a:lnTo>
                <a:lnTo>
                  <a:pt x="239" y="488"/>
                </a:lnTo>
                <a:lnTo>
                  <a:pt x="240" y="435"/>
                </a:lnTo>
                <a:lnTo>
                  <a:pt x="237" y="381"/>
                </a:lnTo>
                <a:lnTo>
                  <a:pt x="233" y="356"/>
                </a:lnTo>
                <a:lnTo>
                  <a:pt x="229" y="331"/>
                </a:lnTo>
                <a:lnTo>
                  <a:pt x="222" y="302"/>
                </a:lnTo>
                <a:lnTo>
                  <a:pt x="215" y="277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shade val="4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203200" y="73025"/>
            <a:ext cx="341313" cy="4502150"/>
          </a:xfrm>
          <a:custGeom>
            <a:avLst/>
            <a:gdLst/>
            <a:ahLst/>
            <a:cxnLst>
              <a:cxn ang="0">
                <a:pos x="33" y="37"/>
              </a:cxn>
              <a:cxn ang="0">
                <a:pos x="44" y="115"/>
              </a:cxn>
              <a:cxn ang="0">
                <a:pos x="49" y="189"/>
              </a:cxn>
              <a:cxn ang="0">
                <a:pos x="51" y="267"/>
              </a:cxn>
              <a:cxn ang="0">
                <a:pos x="49" y="341"/>
              </a:cxn>
              <a:cxn ang="0">
                <a:pos x="41" y="456"/>
              </a:cxn>
              <a:cxn ang="0">
                <a:pos x="25" y="609"/>
              </a:cxn>
              <a:cxn ang="0">
                <a:pos x="9" y="761"/>
              </a:cxn>
              <a:cxn ang="0">
                <a:pos x="2" y="876"/>
              </a:cxn>
              <a:cxn ang="0">
                <a:pos x="0" y="954"/>
              </a:cxn>
              <a:cxn ang="0">
                <a:pos x="2" y="1028"/>
              </a:cxn>
              <a:cxn ang="0">
                <a:pos x="7" y="1106"/>
              </a:cxn>
              <a:cxn ang="0">
                <a:pos x="18" y="1180"/>
              </a:cxn>
              <a:cxn ang="0">
                <a:pos x="33" y="1254"/>
              </a:cxn>
              <a:cxn ang="0">
                <a:pos x="44" y="1332"/>
              </a:cxn>
              <a:cxn ang="0">
                <a:pos x="49" y="1411"/>
              </a:cxn>
              <a:cxn ang="0">
                <a:pos x="51" y="1484"/>
              </a:cxn>
              <a:cxn ang="0">
                <a:pos x="49" y="1563"/>
              </a:cxn>
              <a:cxn ang="0">
                <a:pos x="41" y="1678"/>
              </a:cxn>
              <a:cxn ang="0">
                <a:pos x="25" y="1830"/>
              </a:cxn>
              <a:cxn ang="0">
                <a:pos x="9" y="1982"/>
              </a:cxn>
              <a:cxn ang="0">
                <a:pos x="2" y="2097"/>
              </a:cxn>
              <a:cxn ang="0">
                <a:pos x="0" y="2171"/>
              </a:cxn>
              <a:cxn ang="0">
                <a:pos x="2" y="2250"/>
              </a:cxn>
              <a:cxn ang="0">
                <a:pos x="7" y="2323"/>
              </a:cxn>
              <a:cxn ang="0">
                <a:pos x="18" y="2402"/>
              </a:cxn>
              <a:cxn ang="0">
                <a:pos x="215" y="2835"/>
              </a:cxn>
              <a:cxn ang="0">
                <a:pos x="201" y="2761"/>
              </a:cxn>
              <a:cxn ang="0">
                <a:pos x="194" y="2683"/>
              </a:cxn>
              <a:cxn ang="0">
                <a:pos x="190" y="2609"/>
              </a:cxn>
              <a:cxn ang="0">
                <a:pos x="190" y="2531"/>
              </a:cxn>
              <a:cxn ang="0">
                <a:pos x="194" y="2457"/>
              </a:cxn>
              <a:cxn ang="0">
                <a:pos x="207" y="2305"/>
              </a:cxn>
              <a:cxn ang="0">
                <a:pos x="223" y="2153"/>
              </a:cxn>
              <a:cxn ang="0">
                <a:pos x="237" y="2001"/>
              </a:cxn>
              <a:cxn ang="0">
                <a:pos x="240" y="1922"/>
              </a:cxn>
              <a:cxn ang="0">
                <a:pos x="240" y="1849"/>
              </a:cxn>
              <a:cxn ang="0">
                <a:pos x="237" y="1770"/>
              </a:cxn>
              <a:cxn ang="0">
                <a:pos x="229" y="1696"/>
              </a:cxn>
              <a:cxn ang="0">
                <a:pos x="215" y="1618"/>
              </a:cxn>
              <a:cxn ang="0">
                <a:pos x="201" y="1544"/>
              </a:cxn>
              <a:cxn ang="0">
                <a:pos x="194" y="1466"/>
              </a:cxn>
              <a:cxn ang="0">
                <a:pos x="190" y="1392"/>
              </a:cxn>
              <a:cxn ang="0">
                <a:pos x="190" y="1314"/>
              </a:cxn>
              <a:cxn ang="0">
                <a:pos x="194" y="1240"/>
              </a:cxn>
              <a:cxn ang="0">
                <a:pos x="207" y="1088"/>
              </a:cxn>
              <a:cxn ang="0">
                <a:pos x="223" y="936"/>
              </a:cxn>
              <a:cxn ang="0">
                <a:pos x="237" y="784"/>
              </a:cxn>
              <a:cxn ang="0">
                <a:pos x="240" y="705"/>
              </a:cxn>
              <a:cxn ang="0">
                <a:pos x="240" y="632"/>
              </a:cxn>
              <a:cxn ang="0">
                <a:pos x="237" y="553"/>
              </a:cxn>
              <a:cxn ang="0">
                <a:pos x="229" y="479"/>
              </a:cxn>
              <a:cxn ang="0">
                <a:pos x="215" y="401"/>
              </a:cxn>
            </a:cxnLst>
            <a:rect l="0" t="0" r="r" b="b"/>
            <a:pathLst>
              <a:path w="242" h="2836">
                <a:moveTo>
                  <a:pt x="25" y="0"/>
                </a:moveTo>
                <a:lnTo>
                  <a:pt x="33" y="37"/>
                </a:lnTo>
                <a:lnTo>
                  <a:pt x="39" y="78"/>
                </a:lnTo>
                <a:lnTo>
                  <a:pt x="44" y="115"/>
                </a:lnTo>
                <a:lnTo>
                  <a:pt x="47" y="152"/>
                </a:lnTo>
                <a:lnTo>
                  <a:pt x="49" y="189"/>
                </a:lnTo>
                <a:lnTo>
                  <a:pt x="50" y="231"/>
                </a:lnTo>
                <a:lnTo>
                  <a:pt x="51" y="267"/>
                </a:lnTo>
                <a:lnTo>
                  <a:pt x="50" y="304"/>
                </a:lnTo>
                <a:lnTo>
                  <a:pt x="49" y="341"/>
                </a:lnTo>
                <a:lnTo>
                  <a:pt x="47" y="383"/>
                </a:lnTo>
                <a:lnTo>
                  <a:pt x="41" y="456"/>
                </a:lnTo>
                <a:lnTo>
                  <a:pt x="33" y="535"/>
                </a:lnTo>
                <a:lnTo>
                  <a:pt x="25" y="609"/>
                </a:lnTo>
                <a:lnTo>
                  <a:pt x="17" y="687"/>
                </a:lnTo>
                <a:lnTo>
                  <a:pt x="9" y="761"/>
                </a:lnTo>
                <a:lnTo>
                  <a:pt x="4" y="839"/>
                </a:lnTo>
                <a:lnTo>
                  <a:pt x="2" y="876"/>
                </a:lnTo>
                <a:lnTo>
                  <a:pt x="0" y="913"/>
                </a:lnTo>
                <a:lnTo>
                  <a:pt x="0" y="954"/>
                </a:lnTo>
                <a:lnTo>
                  <a:pt x="0" y="991"/>
                </a:lnTo>
                <a:lnTo>
                  <a:pt x="2" y="1028"/>
                </a:lnTo>
                <a:lnTo>
                  <a:pt x="4" y="1065"/>
                </a:lnTo>
                <a:lnTo>
                  <a:pt x="7" y="1106"/>
                </a:lnTo>
                <a:lnTo>
                  <a:pt x="12" y="1143"/>
                </a:lnTo>
                <a:lnTo>
                  <a:pt x="18" y="1180"/>
                </a:lnTo>
                <a:lnTo>
                  <a:pt x="25" y="1217"/>
                </a:lnTo>
                <a:lnTo>
                  <a:pt x="33" y="1254"/>
                </a:lnTo>
                <a:lnTo>
                  <a:pt x="39" y="1295"/>
                </a:lnTo>
                <a:lnTo>
                  <a:pt x="44" y="1332"/>
                </a:lnTo>
                <a:lnTo>
                  <a:pt x="47" y="1369"/>
                </a:lnTo>
                <a:lnTo>
                  <a:pt x="49" y="1411"/>
                </a:lnTo>
                <a:lnTo>
                  <a:pt x="50" y="1448"/>
                </a:lnTo>
                <a:lnTo>
                  <a:pt x="51" y="1484"/>
                </a:lnTo>
                <a:lnTo>
                  <a:pt x="50" y="1526"/>
                </a:lnTo>
                <a:lnTo>
                  <a:pt x="49" y="1563"/>
                </a:lnTo>
                <a:lnTo>
                  <a:pt x="47" y="1600"/>
                </a:lnTo>
                <a:lnTo>
                  <a:pt x="41" y="1678"/>
                </a:lnTo>
                <a:lnTo>
                  <a:pt x="33" y="1752"/>
                </a:lnTo>
                <a:lnTo>
                  <a:pt x="25" y="1830"/>
                </a:lnTo>
                <a:lnTo>
                  <a:pt x="17" y="1904"/>
                </a:lnTo>
                <a:lnTo>
                  <a:pt x="9" y="1982"/>
                </a:lnTo>
                <a:lnTo>
                  <a:pt x="4" y="2061"/>
                </a:lnTo>
                <a:lnTo>
                  <a:pt x="2" y="2097"/>
                </a:lnTo>
                <a:lnTo>
                  <a:pt x="0" y="2134"/>
                </a:lnTo>
                <a:lnTo>
                  <a:pt x="0" y="2171"/>
                </a:lnTo>
                <a:lnTo>
                  <a:pt x="0" y="2213"/>
                </a:lnTo>
                <a:lnTo>
                  <a:pt x="2" y="2250"/>
                </a:lnTo>
                <a:lnTo>
                  <a:pt x="4" y="2286"/>
                </a:lnTo>
                <a:lnTo>
                  <a:pt x="7" y="2323"/>
                </a:lnTo>
                <a:lnTo>
                  <a:pt x="12" y="2365"/>
                </a:lnTo>
                <a:lnTo>
                  <a:pt x="18" y="2402"/>
                </a:lnTo>
                <a:lnTo>
                  <a:pt x="25" y="2439"/>
                </a:lnTo>
                <a:lnTo>
                  <a:pt x="215" y="2835"/>
                </a:lnTo>
                <a:lnTo>
                  <a:pt x="208" y="2798"/>
                </a:lnTo>
                <a:lnTo>
                  <a:pt x="201" y="2761"/>
                </a:lnTo>
                <a:lnTo>
                  <a:pt x="197" y="2720"/>
                </a:lnTo>
                <a:lnTo>
                  <a:pt x="194" y="2683"/>
                </a:lnTo>
                <a:lnTo>
                  <a:pt x="191" y="2646"/>
                </a:lnTo>
                <a:lnTo>
                  <a:pt x="190" y="2609"/>
                </a:lnTo>
                <a:lnTo>
                  <a:pt x="190" y="2568"/>
                </a:lnTo>
                <a:lnTo>
                  <a:pt x="190" y="2531"/>
                </a:lnTo>
                <a:lnTo>
                  <a:pt x="191" y="2494"/>
                </a:lnTo>
                <a:lnTo>
                  <a:pt x="194" y="2457"/>
                </a:lnTo>
                <a:lnTo>
                  <a:pt x="199" y="2379"/>
                </a:lnTo>
                <a:lnTo>
                  <a:pt x="207" y="2305"/>
                </a:lnTo>
                <a:lnTo>
                  <a:pt x="215" y="2227"/>
                </a:lnTo>
                <a:lnTo>
                  <a:pt x="223" y="2153"/>
                </a:lnTo>
                <a:lnTo>
                  <a:pt x="231" y="2074"/>
                </a:lnTo>
                <a:lnTo>
                  <a:pt x="237" y="2001"/>
                </a:lnTo>
                <a:lnTo>
                  <a:pt x="239" y="1959"/>
                </a:lnTo>
                <a:lnTo>
                  <a:pt x="240" y="1922"/>
                </a:lnTo>
                <a:lnTo>
                  <a:pt x="241" y="1885"/>
                </a:lnTo>
                <a:lnTo>
                  <a:pt x="240" y="1849"/>
                </a:lnTo>
                <a:lnTo>
                  <a:pt x="239" y="1807"/>
                </a:lnTo>
                <a:lnTo>
                  <a:pt x="237" y="1770"/>
                </a:lnTo>
                <a:lnTo>
                  <a:pt x="234" y="1733"/>
                </a:lnTo>
                <a:lnTo>
                  <a:pt x="229" y="1696"/>
                </a:lnTo>
                <a:lnTo>
                  <a:pt x="223" y="1655"/>
                </a:lnTo>
                <a:lnTo>
                  <a:pt x="215" y="1618"/>
                </a:lnTo>
                <a:lnTo>
                  <a:pt x="208" y="1581"/>
                </a:lnTo>
                <a:lnTo>
                  <a:pt x="201" y="1544"/>
                </a:lnTo>
                <a:lnTo>
                  <a:pt x="197" y="1503"/>
                </a:lnTo>
                <a:lnTo>
                  <a:pt x="194" y="1466"/>
                </a:lnTo>
                <a:lnTo>
                  <a:pt x="191" y="1429"/>
                </a:lnTo>
                <a:lnTo>
                  <a:pt x="190" y="1392"/>
                </a:lnTo>
                <a:lnTo>
                  <a:pt x="190" y="1351"/>
                </a:lnTo>
                <a:lnTo>
                  <a:pt x="190" y="1314"/>
                </a:lnTo>
                <a:lnTo>
                  <a:pt x="191" y="1277"/>
                </a:lnTo>
                <a:lnTo>
                  <a:pt x="194" y="1240"/>
                </a:lnTo>
                <a:lnTo>
                  <a:pt x="199" y="1162"/>
                </a:lnTo>
                <a:lnTo>
                  <a:pt x="207" y="1088"/>
                </a:lnTo>
                <a:lnTo>
                  <a:pt x="215" y="1010"/>
                </a:lnTo>
                <a:lnTo>
                  <a:pt x="223" y="936"/>
                </a:lnTo>
                <a:lnTo>
                  <a:pt x="231" y="857"/>
                </a:lnTo>
                <a:lnTo>
                  <a:pt x="237" y="784"/>
                </a:lnTo>
                <a:lnTo>
                  <a:pt x="239" y="742"/>
                </a:lnTo>
                <a:lnTo>
                  <a:pt x="240" y="705"/>
                </a:lnTo>
                <a:lnTo>
                  <a:pt x="241" y="668"/>
                </a:lnTo>
                <a:lnTo>
                  <a:pt x="240" y="632"/>
                </a:lnTo>
                <a:lnTo>
                  <a:pt x="239" y="590"/>
                </a:lnTo>
                <a:lnTo>
                  <a:pt x="237" y="553"/>
                </a:lnTo>
                <a:lnTo>
                  <a:pt x="234" y="516"/>
                </a:lnTo>
                <a:lnTo>
                  <a:pt x="229" y="479"/>
                </a:lnTo>
                <a:lnTo>
                  <a:pt x="223" y="438"/>
                </a:lnTo>
                <a:lnTo>
                  <a:pt x="215" y="401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shade val="49804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609600" y="-381000"/>
            <a:ext cx="339725" cy="3127375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44" y="79"/>
              </a:cxn>
              <a:cxn ang="0">
                <a:pos x="50" y="161"/>
              </a:cxn>
              <a:cxn ang="0">
                <a:pos x="46" y="265"/>
              </a:cxn>
              <a:cxn ang="0">
                <a:pos x="33" y="372"/>
              </a:cxn>
              <a:cxn ang="0">
                <a:pos x="17" y="476"/>
              </a:cxn>
              <a:cxn ang="0">
                <a:pos x="4" y="583"/>
              </a:cxn>
              <a:cxn ang="0">
                <a:pos x="0" y="687"/>
              </a:cxn>
              <a:cxn ang="0">
                <a:pos x="6" y="769"/>
              </a:cxn>
              <a:cxn ang="0">
                <a:pos x="18" y="822"/>
              </a:cxn>
              <a:cxn ang="0">
                <a:pos x="32" y="873"/>
              </a:cxn>
              <a:cxn ang="0">
                <a:pos x="44" y="926"/>
              </a:cxn>
              <a:cxn ang="0">
                <a:pos x="50" y="1005"/>
              </a:cxn>
              <a:cxn ang="0">
                <a:pos x="46" y="1112"/>
              </a:cxn>
              <a:cxn ang="0">
                <a:pos x="33" y="1216"/>
              </a:cxn>
              <a:cxn ang="0">
                <a:pos x="17" y="1323"/>
              </a:cxn>
              <a:cxn ang="0">
                <a:pos x="4" y="1427"/>
              </a:cxn>
              <a:cxn ang="0">
                <a:pos x="0" y="1534"/>
              </a:cxn>
              <a:cxn ang="0">
                <a:pos x="6" y="1613"/>
              </a:cxn>
              <a:cxn ang="0">
                <a:pos x="18" y="1667"/>
              </a:cxn>
              <a:cxn ang="0">
                <a:pos x="215" y="1969"/>
              </a:cxn>
              <a:cxn ang="0">
                <a:pos x="202" y="1915"/>
              </a:cxn>
              <a:cxn ang="0">
                <a:pos x="193" y="1862"/>
              </a:cxn>
              <a:cxn ang="0">
                <a:pos x="190" y="1758"/>
              </a:cxn>
              <a:cxn ang="0">
                <a:pos x="199" y="1651"/>
              </a:cxn>
              <a:cxn ang="0">
                <a:pos x="215" y="1547"/>
              </a:cxn>
              <a:cxn ang="0">
                <a:pos x="230" y="1440"/>
              </a:cxn>
              <a:cxn ang="0">
                <a:pos x="239" y="1333"/>
              </a:cxn>
              <a:cxn ang="0">
                <a:pos x="237" y="1229"/>
              </a:cxn>
              <a:cxn ang="0">
                <a:pos x="229" y="1175"/>
              </a:cxn>
              <a:cxn ang="0">
                <a:pos x="215" y="1122"/>
              </a:cxn>
              <a:cxn ang="0">
                <a:pos x="202" y="1068"/>
              </a:cxn>
              <a:cxn ang="0">
                <a:pos x="193" y="1018"/>
              </a:cxn>
              <a:cxn ang="0">
                <a:pos x="190" y="910"/>
              </a:cxn>
              <a:cxn ang="0">
                <a:pos x="199" y="807"/>
              </a:cxn>
              <a:cxn ang="0">
                <a:pos x="215" y="699"/>
              </a:cxn>
              <a:cxn ang="0">
                <a:pos x="230" y="592"/>
              </a:cxn>
              <a:cxn ang="0">
                <a:pos x="239" y="488"/>
              </a:cxn>
              <a:cxn ang="0">
                <a:pos x="237" y="381"/>
              </a:cxn>
              <a:cxn ang="0">
                <a:pos x="229" y="331"/>
              </a:cxn>
              <a:cxn ang="0">
                <a:pos x="215" y="277"/>
              </a:cxn>
            </a:cxnLst>
            <a:rect l="0" t="0" r="r" b="b"/>
            <a:pathLst>
              <a:path w="241" h="1970">
                <a:moveTo>
                  <a:pt x="25" y="0"/>
                </a:moveTo>
                <a:lnTo>
                  <a:pt x="32" y="25"/>
                </a:lnTo>
                <a:lnTo>
                  <a:pt x="39" y="54"/>
                </a:lnTo>
                <a:lnTo>
                  <a:pt x="44" y="79"/>
                </a:lnTo>
                <a:lnTo>
                  <a:pt x="46" y="107"/>
                </a:lnTo>
                <a:lnTo>
                  <a:pt x="50" y="161"/>
                </a:lnTo>
                <a:lnTo>
                  <a:pt x="50" y="211"/>
                </a:lnTo>
                <a:lnTo>
                  <a:pt x="46" y="265"/>
                </a:lnTo>
                <a:lnTo>
                  <a:pt x="40" y="318"/>
                </a:lnTo>
                <a:lnTo>
                  <a:pt x="33" y="372"/>
                </a:lnTo>
                <a:lnTo>
                  <a:pt x="25" y="425"/>
                </a:lnTo>
                <a:lnTo>
                  <a:pt x="17" y="476"/>
                </a:lnTo>
                <a:lnTo>
                  <a:pt x="10" y="529"/>
                </a:lnTo>
                <a:lnTo>
                  <a:pt x="4" y="583"/>
                </a:lnTo>
                <a:lnTo>
                  <a:pt x="0" y="636"/>
                </a:lnTo>
                <a:lnTo>
                  <a:pt x="0" y="687"/>
                </a:lnTo>
                <a:lnTo>
                  <a:pt x="4" y="740"/>
                </a:lnTo>
                <a:lnTo>
                  <a:pt x="6" y="769"/>
                </a:lnTo>
                <a:lnTo>
                  <a:pt x="11" y="794"/>
                </a:lnTo>
                <a:lnTo>
                  <a:pt x="18" y="822"/>
                </a:lnTo>
                <a:lnTo>
                  <a:pt x="25" y="847"/>
                </a:lnTo>
                <a:lnTo>
                  <a:pt x="32" y="873"/>
                </a:lnTo>
                <a:lnTo>
                  <a:pt x="39" y="901"/>
                </a:lnTo>
                <a:lnTo>
                  <a:pt x="44" y="926"/>
                </a:lnTo>
                <a:lnTo>
                  <a:pt x="46" y="951"/>
                </a:lnTo>
                <a:lnTo>
                  <a:pt x="50" y="1005"/>
                </a:lnTo>
                <a:lnTo>
                  <a:pt x="50" y="1059"/>
                </a:lnTo>
                <a:lnTo>
                  <a:pt x="46" y="1112"/>
                </a:lnTo>
                <a:lnTo>
                  <a:pt x="40" y="1162"/>
                </a:lnTo>
                <a:lnTo>
                  <a:pt x="33" y="1216"/>
                </a:lnTo>
                <a:lnTo>
                  <a:pt x="25" y="1270"/>
                </a:lnTo>
                <a:lnTo>
                  <a:pt x="17" y="1323"/>
                </a:lnTo>
                <a:lnTo>
                  <a:pt x="10" y="1377"/>
                </a:lnTo>
                <a:lnTo>
                  <a:pt x="4" y="1427"/>
                </a:lnTo>
                <a:lnTo>
                  <a:pt x="0" y="1481"/>
                </a:lnTo>
                <a:lnTo>
                  <a:pt x="0" y="1534"/>
                </a:lnTo>
                <a:lnTo>
                  <a:pt x="4" y="1588"/>
                </a:lnTo>
                <a:lnTo>
                  <a:pt x="6" y="1613"/>
                </a:lnTo>
                <a:lnTo>
                  <a:pt x="11" y="1638"/>
                </a:lnTo>
                <a:lnTo>
                  <a:pt x="18" y="1667"/>
                </a:lnTo>
                <a:lnTo>
                  <a:pt x="25" y="1692"/>
                </a:lnTo>
                <a:lnTo>
                  <a:pt x="215" y="1969"/>
                </a:lnTo>
                <a:lnTo>
                  <a:pt x="207" y="1944"/>
                </a:lnTo>
                <a:lnTo>
                  <a:pt x="202" y="1915"/>
                </a:lnTo>
                <a:lnTo>
                  <a:pt x="197" y="1890"/>
                </a:lnTo>
                <a:lnTo>
                  <a:pt x="193" y="1862"/>
                </a:lnTo>
                <a:lnTo>
                  <a:pt x="190" y="1808"/>
                </a:lnTo>
                <a:lnTo>
                  <a:pt x="190" y="1758"/>
                </a:lnTo>
                <a:lnTo>
                  <a:pt x="193" y="1704"/>
                </a:lnTo>
                <a:lnTo>
                  <a:pt x="199" y="1651"/>
                </a:lnTo>
                <a:lnTo>
                  <a:pt x="207" y="1597"/>
                </a:lnTo>
                <a:lnTo>
                  <a:pt x="215" y="1547"/>
                </a:lnTo>
                <a:lnTo>
                  <a:pt x="223" y="1493"/>
                </a:lnTo>
                <a:lnTo>
                  <a:pt x="230" y="1440"/>
                </a:lnTo>
                <a:lnTo>
                  <a:pt x="236" y="1386"/>
                </a:lnTo>
                <a:lnTo>
                  <a:pt x="239" y="1333"/>
                </a:lnTo>
                <a:lnTo>
                  <a:pt x="240" y="1282"/>
                </a:lnTo>
                <a:lnTo>
                  <a:pt x="237" y="1229"/>
                </a:lnTo>
                <a:lnTo>
                  <a:pt x="233" y="1200"/>
                </a:lnTo>
                <a:lnTo>
                  <a:pt x="229" y="1175"/>
                </a:lnTo>
                <a:lnTo>
                  <a:pt x="222" y="1147"/>
                </a:lnTo>
                <a:lnTo>
                  <a:pt x="215" y="1122"/>
                </a:lnTo>
                <a:lnTo>
                  <a:pt x="207" y="1096"/>
                </a:lnTo>
                <a:lnTo>
                  <a:pt x="202" y="1068"/>
                </a:lnTo>
                <a:lnTo>
                  <a:pt x="197" y="1043"/>
                </a:lnTo>
                <a:lnTo>
                  <a:pt x="193" y="1018"/>
                </a:lnTo>
                <a:lnTo>
                  <a:pt x="190" y="964"/>
                </a:lnTo>
                <a:lnTo>
                  <a:pt x="190" y="910"/>
                </a:lnTo>
                <a:lnTo>
                  <a:pt x="193" y="857"/>
                </a:lnTo>
                <a:lnTo>
                  <a:pt x="199" y="807"/>
                </a:lnTo>
                <a:lnTo>
                  <a:pt x="207" y="753"/>
                </a:lnTo>
                <a:lnTo>
                  <a:pt x="215" y="699"/>
                </a:lnTo>
                <a:lnTo>
                  <a:pt x="223" y="646"/>
                </a:lnTo>
                <a:lnTo>
                  <a:pt x="230" y="592"/>
                </a:lnTo>
                <a:lnTo>
                  <a:pt x="236" y="542"/>
                </a:lnTo>
                <a:lnTo>
                  <a:pt x="239" y="488"/>
                </a:lnTo>
                <a:lnTo>
                  <a:pt x="240" y="435"/>
                </a:lnTo>
                <a:lnTo>
                  <a:pt x="237" y="381"/>
                </a:lnTo>
                <a:lnTo>
                  <a:pt x="233" y="356"/>
                </a:lnTo>
                <a:lnTo>
                  <a:pt x="229" y="331"/>
                </a:lnTo>
                <a:lnTo>
                  <a:pt x="222" y="302"/>
                </a:lnTo>
                <a:lnTo>
                  <a:pt x="215" y="277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203200" y="-76200"/>
            <a:ext cx="341313" cy="4498975"/>
          </a:xfrm>
          <a:custGeom>
            <a:avLst/>
            <a:gdLst/>
            <a:ahLst/>
            <a:cxnLst>
              <a:cxn ang="0">
                <a:pos x="33" y="36"/>
              </a:cxn>
              <a:cxn ang="0">
                <a:pos x="44" y="113"/>
              </a:cxn>
              <a:cxn ang="0">
                <a:pos x="49" y="190"/>
              </a:cxn>
              <a:cxn ang="0">
                <a:pos x="51" y="267"/>
              </a:cxn>
              <a:cxn ang="0">
                <a:pos x="49" y="344"/>
              </a:cxn>
              <a:cxn ang="0">
                <a:pos x="41" y="458"/>
              </a:cxn>
              <a:cxn ang="0">
                <a:pos x="25" y="607"/>
              </a:cxn>
              <a:cxn ang="0">
                <a:pos x="9" y="762"/>
              </a:cxn>
              <a:cxn ang="0">
                <a:pos x="2" y="875"/>
              </a:cxn>
              <a:cxn ang="0">
                <a:pos x="0" y="952"/>
              </a:cxn>
              <a:cxn ang="0">
                <a:pos x="2" y="1024"/>
              </a:cxn>
              <a:cxn ang="0">
                <a:pos x="7" y="1101"/>
              </a:cxn>
              <a:cxn ang="0">
                <a:pos x="18" y="1179"/>
              </a:cxn>
              <a:cxn ang="0">
                <a:pos x="33" y="1251"/>
              </a:cxn>
              <a:cxn ang="0">
                <a:pos x="44" y="1328"/>
              </a:cxn>
              <a:cxn ang="0">
                <a:pos x="49" y="1405"/>
              </a:cxn>
              <a:cxn ang="0">
                <a:pos x="51" y="1482"/>
              </a:cxn>
              <a:cxn ang="0">
                <a:pos x="49" y="1559"/>
              </a:cxn>
              <a:cxn ang="0">
                <a:pos x="41" y="1673"/>
              </a:cxn>
              <a:cxn ang="0">
                <a:pos x="25" y="1827"/>
              </a:cxn>
              <a:cxn ang="0">
                <a:pos x="9" y="1981"/>
              </a:cxn>
              <a:cxn ang="0">
                <a:pos x="2" y="2094"/>
              </a:cxn>
              <a:cxn ang="0">
                <a:pos x="0" y="2167"/>
              </a:cxn>
              <a:cxn ang="0">
                <a:pos x="2" y="2244"/>
              </a:cxn>
              <a:cxn ang="0">
                <a:pos x="7" y="2321"/>
              </a:cxn>
              <a:cxn ang="0">
                <a:pos x="18" y="2398"/>
              </a:cxn>
              <a:cxn ang="0">
                <a:pos x="215" y="2833"/>
              </a:cxn>
              <a:cxn ang="0">
                <a:pos x="201" y="2756"/>
              </a:cxn>
              <a:cxn ang="0">
                <a:pos x="194" y="2679"/>
              </a:cxn>
              <a:cxn ang="0">
                <a:pos x="190" y="2602"/>
              </a:cxn>
              <a:cxn ang="0">
                <a:pos x="190" y="2529"/>
              </a:cxn>
              <a:cxn ang="0">
                <a:pos x="194" y="2452"/>
              </a:cxn>
              <a:cxn ang="0">
                <a:pos x="207" y="2298"/>
              </a:cxn>
              <a:cxn ang="0">
                <a:pos x="223" y="2149"/>
              </a:cxn>
              <a:cxn ang="0">
                <a:pos x="237" y="1994"/>
              </a:cxn>
              <a:cxn ang="0">
                <a:pos x="240" y="1917"/>
              </a:cxn>
              <a:cxn ang="0">
                <a:pos x="240" y="1845"/>
              </a:cxn>
              <a:cxn ang="0">
                <a:pos x="237" y="1768"/>
              </a:cxn>
              <a:cxn ang="0">
                <a:pos x="229" y="1691"/>
              </a:cxn>
              <a:cxn ang="0">
                <a:pos x="215" y="1614"/>
              </a:cxn>
              <a:cxn ang="0">
                <a:pos x="201" y="1537"/>
              </a:cxn>
              <a:cxn ang="0">
                <a:pos x="194" y="1464"/>
              </a:cxn>
              <a:cxn ang="0">
                <a:pos x="190" y="1387"/>
              </a:cxn>
              <a:cxn ang="0">
                <a:pos x="190" y="1310"/>
              </a:cxn>
              <a:cxn ang="0">
                <a:pos x="194" y="1233"/>
              </a:cxn>
              <a:cxn ang="0">
                <a:pos x="207" y="1083"/>
              </a:cxn>
              <a:cxn ang="0">
                <a:pos x="223" y="929"/>
              </a:cxn>
              <a:cxn ang="0">
                <a:pos x="237" y="780"/>
              </a:cxn>
              <a:cxn ang="0">
                <a:pos x="240" y="703"/>
              </a:cxn>
              <a:cxn ang="0">
                <a:pos x="240" y="626"/>
              </a:cxn>
              <a:cxn ang="0">
                <a:pos x="237" y="548"/>
              </a:cxn>
              <a:cxn ang="0">
                <a:pos x="229" y="476"/>
              </a:cxn>
              <a:cxn ang="0">
                <a:pos x="215" y="399"/>
              </a:cxn>
            </a:cxnLst>
            <a:rect l="0" t="0" r="r" b="b"/>
            <a:pathLst>
              <a:path w="242" h="2834">
                <a:moveTo>
                  <a:pt x="25" y="0"/>
                </a:moveTo>
                <a:lnTo>
                  <a:pt x="33" y="36"/>
                </a:lnTo>
                <a:lnTo>
                  <a:pt x="39" y="77"/>
                </a:lnTo>
                <a:lnTo>
                  <a:pt x="44" y="113"/>
                </a:lnTo>
                <a:lnTo>
                  <a:pt x="47" y="154"/>
                </a:lnTo>
                <a:lnTo>
                  <a:pt x="49" y="190"/>
                </a:lnTo>
                <a:lnTo>
                  <a:pt x="50" y="231"/>
                </a:lnTo>
                <a:lnTo>
                  <a:pt x="51" y="267"/>
                </a:lnTo>
                <a:lnTo>
                  <a:pt x="50" y="304"/>
                </a:lnTo>
                <a:lnTo>
                  <a:pt x="49" y="344"/>
                </a:lnTo>
                <a:lnTo>
                  <a:pt x="47" y="381"/>
                </a:lnTo>
                <a:lnTo>
                  <a:pt x="41" y="458"/>
                </a:lnTo>
                <a:lnTo>
                  <a:pt x="33" y="535"/>
                </a:lnTo>
                <a:lnTo>
                  <a:pt x="25" y="607"/>
                </a:lnTo>
                <a:lnTo>
                  <a:pt x="17" y="684"/>
                </a:lnTo>
                <a:lnTo>
                  <a:pt x="9" y="762"/>
                </a:lnTo>
                <a:lnTo>
                  <a:pt x="4" y="839"/>
                </a:lnTo>
                <a:lnTo>
                  <a:pt x="2" y="875"/>
                </a:lnTo>
                <a:lnTo>
                  <a:pt x="0" y="911"/>
                </a:lnTo>
                <a:lnTo>
                  <a:pt x="0" y="952"/>
                </a:lnTo>
                <a:lnTo>
                  <a:pt x="0" y="988"/>
                </a:lnTo>
                <a:lnTo>
                  <a:pt x="2" y="1024"/>
                </a:lnTo>
                <a:lnTo>
                  <a:pt x="4" y="1065"/>
                </a:lnTo>
                <a:lnTo>
                  <a:pt x="7" y="1101"/>
                </a:lnTo>
                <a:lnTo>
                  <a:pt x="12" y="1138"/>
                </a:lnTo>
                <a:lnTo>
                  <a:pt x="18" y="1179"/>
                </a:lnTo>
                <a:lnTo>
                  <a:pt x="25" y="1215"/>
                </a:lnTo>
                <a:lnTo>
                  <a:pt x="33" y="1251"/>
                </a:lnTo>
                <a:lnTo>
                  <a:pt x="39" y="1292"/>
                </a:lnTo>
                <a:lnTo>
                  <a:pt x="44" y="1328"/>
                </a:lnTo>
                <a:lnTo>
                  <a:pt x="47" y="1369"/>
                </a:lnTo>
                <a:lnTo>
                  <a:pt x="49" y="1405"/>
                </a:lnTo>
                <a:lnTo>
                  <a:pt x="50" y="1446"/>
                </a:lnTo>
                <a:lnTo>
                  <a:pt x="51" y="1482"/>
                </a:lnTo>
                <a:lnTo>
                  <a:pt x="50" y="1523"/>
                </a:lnTo>
                <a:lnTo>
                  <a:pt x="49" y="1559"/>
                </a:lnTo>
                <a:lnTo>
                  <a:pt x="47" y="1596"/>
                </a:lnTo>
                <a:lnTo>
                  <a:pt x="41" y="1673"/>
                </a:lnTo>
                <a:lnTo>
                  <a:pt x="33" y="1750"/>
                </a:lnTo>
                <a:lnTo>
                  <a:pt x="25" y="1827"/>
                </a:lnTo>
                <a:lnTo>
                  <a:pt x="17" y="1904"/>
                </a:lnTo>
                <a:lnTo>
                  <a:pt x="9" y="1981"/>
                </a:lnTo>
                <a:lnTo>
                  <a:pt x="4" y="2053"/>
                </a:lnTo>
                <a:lnTo>
                  <a:pt x="2" y="2094"/>
                </a:lnTo>
                <a:lnTo>
                  <a:pt x="0" y="2130"/>
                </a:lnTo>
                <a:lnTo>
                  <a:pt x="0" y="2167"/>
                </a:lnTo>
                <a:lnTo>
                  <a:pt x="0" y="2207"/>
                </a:lnTo>
                <a:lnTo>
                  <a:pt x="2" y="2244"/>
                </a:lnTo>
                <a:lnTo>
                  <a:pt x="4" y="2285"/>
                </a:lnTo>
                <a:lnTo>
                  <a:pt x="7" y="2321"/>
                </a:lnTo>
                <a:lnTo>
                  <a:pt x="12" y="2357"/>
                </a:lnTo>
                <a:lnTo>
                  <a:pt x="18" y="2398"/>
                </a:lnTo>
                <a:lnTo>
                  <a:pt x="25" y="2434"/>
                </a:lnTo>
                <a:lnTo>
                  <a:pt x="215" y="2833"/>
                </a:lnTo>
                <a:lnTo>
                  <a:pt x="208" y="2797"/>
                </a:lnTo>
                <a:lnTo>
                  <a:pt x="201" y="2756"/>
                </a:lnTo>
                <a:lnTo>
                  <a:pt x="197" y="2720"/>
                </a:lnTo>
                <a:lnTo>
                  <a:pt x="194" y="2679"/>
                </a:lnTo>
                <a:lnTo>
                  <a:pt x="191" y="2643"/>
                </a:lnTo>
                <a:lnTo>
                  <a:pt x="190" y="2602"/>
                </a:lnTo>
                <a:lnTo>
                  <a:pt x="190" y="2566"/>
                </a:lnTo>
                <a:lnTo>
                  <a:pt x="190" y="2529"/>
                </a:lnTo>
                <a:lnTo>
                  <a:pt x="191" y="2489"/>
                </a:lnTo>
                <a:lnTo>
                  <a:pt x="194" y="2452"/>
                </a:lnTo>
                <a:lnTo>
                  <a:pt x="199" y="2375"/>
                </a:lnTo>
                <a:lnTo>
                  <a:pt x="207" y="2298"/>
                </a:lnTo>
                <a:lnTo>
                  <a:pt x="215" y="2226"/>
                </a:lnTo>
                <a:lnTo>
                  <a:pt x="223" y="2149"/>
                </a:lnTo>
                <a:lnTo>
                  <a:pt x="231" y="2071"/>
                </a:lnTo>
                <a:lnTo>
                  <a:pt x="237" y="1994"/>
                </a:lnTo>
                <a:lnTo>
                  <a:pt x="239" y="1958"/>
                </a:lnTo>
                <a:lnTo>
                  <a:pt x="240" y="1917"/>
                </a:lnTo>
                <a:lnTo>
                  <a:pt x="241" y="1881"/>
                </a:lnTo>
                <a:lnTo>
                  <a:pt x="240" y="1845"/>
                </a:lnTo>
                <a:lnTo>
                  <a:pt x="239" y="1804"/>
                </a:lnTo>
                <a:lnTo>
                  <a:pt x="237" y="1768"/>
                </a:lnTo>
                <a:lnTo>
                  <a:pt x="234" y="1727"/>
                </a:lnTo>
                <a:lnTo>
                  <a:pt x="229" y="1691"/>
                </a:lnTo>
                <a:lnTo>
                  <a:pt x="223" y="1650"/>
                </a:lnTo>
                <a:lnTo>
                  <a:pt x="215" y="1614"/>
                </a:lnTo>
                <a:lnTo>
                  <a:pt x="208" y="1577"/>
                </a:lnTo>
                <a:lnTo>
                  <a:pt x="201" y="1537"/>
                </a:lnTo>
                <a:lnTo>
                  <a:pt x="197" y="1500"/>
                </a:lnTo>
                <a:lnTo>
                  <a:pt x="194" y="1464"/>
                </a:lnTo>
                <a:lnTo>
                  <a:pt x="191" y="1423"/>
                </a:lnTo>
                <a:lnTo>
                  <a:pt x="190" y="1387"/>
                </a:lnTo>
                <a:lnTo>
                  <a:pt x="190" y="1351"/>
                </a:lnTo>
                <a:lnTo>
                  <a:pt x="190" y="1310"/>
                </a:lnTo>
                <a:lnTo>
                  <a:pt x="191" y="1274"/>
                </a:lnTo>
                <a:lnTo>
                  <a:pt x="194" y="1233"/>
                </a:lnTo>
                <a:lnTo>
                  <a:pt x="199" y="1160"/>
                </a:lnTo>
                <a:lnTo>
                  <a:pt x="207" y="1083"/>
                </a:lnTo>
                <a:lnTo>
                  <a:pt x="215" y="1006"/>
                </a:lnTo>
                <a:lnTo>
                  <a:pt x="223" y="929"/>
                </a:lnTo>
                <a:lnTo>
                  <a:pt x="231" y="852"/>
                </a:lnTo>
                <a:lnTo>
                  <a:pt x="237" y="780"/>
                </a:lnTo>
                <a:lnTo>
                  <a:pt x="239" y="739"/>
                </a:lnTo>
                <a:lnTo>
                  <a:pt x="240" y="703"/>
                </a:lnTo>
                <a:lnTo>
                  <a:pt x="241" y="666"/>
                </a:lnTo>
                <a:lnTo>
                  <a:pt x="240" y="626"/>
                </a:lnTo>
                <a:lnTo>
                  <a:pt x="239" y="589"/>
                </a:lnTo>
                <a:lnTo>
                  <a:pt x="237" y="548"/>
                </a:lnTo>
                <a:lnTo>
                  <a:pt x="234" y="512"/>
                </a:lnTo>
                <a:lnTo>
                  <a:pt x="229" y="476"/>
                </a:lnTo>
                <a:lnTo>
                  <a:pt x="223" y="435"/>
                </a:lnTo>
                <a:lnTo>
                  <a:pt x="215" y="399"/>
                </a:lnTo>
                <a:lnTo>
                  <a:pt x="25" y="0"/>
                </a:lnTo>
              </a:path>
            </a:pathLst>
          </a:custGeom>
          <a:gradFill rotWithShape="0">
            <a:gsLst>
              <a:gs pos="0">
                <a:srgbClr val="FF9900">
                  <a:gamma/>
                  <a:tint val="0"/>
                  <a:invGamma/>
                </a:srgbClr>
              </a:gs>
              <a:gs pos="100000">
                <a:srgbClr val="FF9900"/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44" y="5286388"/>
            <a:ext cx="4057656" cy="1428760"/>
          </a:xfrm>
        </p:spPr>
        <p:txBody>
          <a:bodyPr/>
          <a:lstStyle/>
          <a:p>
            <a:pPr algn="r"/>
            <a:endParaRPr lang="ru-RU" sz="1800" i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71612"/>
            <a:ext cx="77867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Осторожно:</a:t>
            </a:r>
          </a:p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КЛЕЩ!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http://www.marshruty.ru/PhotoFiles/2/e/8/a/2e8a701ecb8944468431ee4829dbc784/large/kleshch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286016" cy="1714512"/>
          </a:xfrm>
          <a:prstGeom prst="triangl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843837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800000"/>
                </a:solidFill>
              </a:rPr>
              <a:t>Удобнее всего клеща удалять изогнутым пинцетом или хирургическим зажимом. </a:t>
            </a:r>
            <a:br>
              <a:rPr lang="ru-RU" sz="2200" dirty="0" smtClean="0">
                <a:solidFill>
                  <a:srgbClr val="800000"/>
                </a:solidFill>
              </a:rPr>
            </a:br>
            <a:r>
              <a:rPr lang="ru-RU" sz="2200" dirty="0" smtClean="0">
                <a:solidFill>
                  <a:srgbClr val="800000"/>
                </a:solidFill>
              </a:rPr>
              <a:t>Клеща захватывают как можно ближе к хоботку. 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endParaRPr lang="ru-RU" sz="2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Содержимое 3" descr="правильный захват клещ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3929063" cy="2571750"/>
          </a:xfrm>
        </p:spPr>
      </p:pic>
      <p:pic>
        <p:nvPicPr>
          <p:cNvPr id="27651" name="Рисунок 4" descr="Неправильный захват клещ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00188"/>
            <a:ext cx="2214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714375" y="4357688"/>
            <a:ext cx="78581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800000"/>
                </a:solidFill>
              </a:rPr>
              <a:t>Затем его аккуратно потягивают и при этом вращают вокруг своей оси в удобную сторону. </a:t>
            </a:r>
          </a:p>
          <a:p>
            <a:pPr algn="ctr"/>
            <a:r>
              <a:rPr lang="ru-RU" sz="2200" b="1" dirty="0">
                <a:solidFill>
                  <a:srgbClr val="800000"/>
                </a:solidFill>
              </a:rPr>
              <a:t>Через 1-3 оборота клещ извлекается целиком вместе с хоботком. Если же клеща пытаться выдернуть, то велика вероятность разрыва.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7772400" cy="1939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800000"/>
                </a:solidFill>
              </a:rPr>
              <a:t>Если нет инструментов, то можно удалить петлей из грубой нитки. Петлей клещ захватывается как можно ближе к коже и аккуратно, пошатывая в стороны вытягивается.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Содержимое 3" descr="нитка и клещ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357438"/>
            <a:ext cx="3255962" cy="3429000"/>
          </a:xfrm>
        </p:spPr>
      </p:pic>
      <p:pic>
        <p:nvPicPr>
          <p:cNvPr id="28675" name="Рисунок 4" descr="извлечение клещ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357438"/>
            <a:ext cx="30718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500042"/>
            <a:ext cx="38576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После удаления клеща ранку промыть спиртом, смазать йодом. Руки продезинфицировать.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При первой возможности обратиться в поликлинику. С собой в баночке обязательно принести клеща для определения заражённости.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pic>
        <p:nvPicPr>
          <p:cNvPr id="1027" name="Picture 3" descr="http://yalutorovsk.admtyumen.ru/files/upload/OMSU/Yalutorovsk/kl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3333750" cy="4095750"/>
          </a:xfrm>
          <a:prstGeom prst="rect">
            <a:avLst/>
          </a:prstGeom>
          <a:noFill/>
        </p:spPr>
      </p:pic>
      <p:pic>
        <p:nvPicPr>
          <p:cNvPr id="1029" name="Picture 5" descr="http://www.ctv.by/sites/default/files/styles/282x146/public/field/image/16/~kleschi_43058_0x0_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278" y="4214818"/>
            <a:ext cx="386352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500063"/>
            <a:ext cx="5429250" cy="4071945"/>
          </a:xfrm>
        </p:spPr>
        <p:txBody>
          <a:bodyPr wrap="square" lIns="91440" tIns="45720" rIns="91440" bIns="45720" numCol="1" anchorCtr="0" compatLnSpc="1"/>
          <a:lstStyle/>
          <a:p>
            <a:pPr algn="l"/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   При удалении клеща не надо: </a:t>
            </a:r>
            <a:r>
              <a:rPr lang="ru-RU" sz="2200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800000"/>
                </a:solidFill>
                <a:latin typeface="+mn-lt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</a:rPr>
              <a:t>   </a:t>
            </a: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Прикладывать к месту укуса едкие жидкости — нашатырный спирт, бензин, и другие. </a:t>
            </a:r>
            <a:b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   Прижигать клеща сигаретой. </a:t>
            </a:r>
            <a:b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Резко дергать клеща — он оборвется. </a:t>
            </a:r>
            <a:b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Ковыряться в ранке грязной иголкой. </a:t>
            </a:r>
            <a:b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Прикладывать к месту укуса различные компрессы. </a:t>
            </a:r>
            <a:r>
              <a:rPr lang="ru-RU" sz="2200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800000"/>
                </a:solidFill>
                <a:latin typeface="+mn-lt"/>
              </a:rPr>
            </a:b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Давить клеща пальцами, так как через </a:t>
            </a:r>
            <a:r>
              <a:rPr lang="ru-RU" sz="2200" dirty="0" err="1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микротрещинки</a:t>
            </a:r>
            <a:r>
              <a:rPr lang="ru-RU" sz="22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 на руках можно заразиться энцефалитом. .</a:t>
            </a:r>
            <a:endParaRPr lang="ru-RU" sz="2200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28625" y="4786313"/>
            <a:ext cx="7643813" cy="107156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800000"/>
                </a:solidFill>
                <a:cs typeface="Times New Roman" pitchFamily="18" charset="0"/>
              </a:rPr>
              <a:t>Если в ранке осталась голова с хоботком, то страшного в этом ничего нет. Хоботок в ранке не страшнее занозы. </a:t>
            </a:r>
            <a:endParaRPr lang="ru-RU" sz="2200" b="1" dirty="0" smtClean="0">
              <a:solidFill>
                <a:srgbClr val="8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29699" name="Рисунок 5" descr="http://mmu2.ru/_ph/24/2/813256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1928802"/>
            <a:ext cx="5000625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800000"/>
                </a:solidFill>
              </a:rPr>
              <a:t>Правильно оденься!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  <p:pic>
        <p:nvPicPr>
          <p:cNvPr id="12293" name="Picture 2" descr="http://www.amur.info/resample.php?type=news&amp;name=21573_Les-Kleschi-1.jpg&amp;width=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36210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428875"/>
            <a:ext cx="17859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vitaest-s.ru/wp-content/uploads/2012/05/Klesh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143125" cy="214312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714488"/>
            <a:ext cx="45005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</a:rPr>
              <a:t>Выбирай для прогулок светлую одежду, чтобы клеща было легче заметить.</a:t>
            </a:r>
          </a:p>
          <a:p>
            <a:r>
              <a:rPr lang="ru-RU" sz="2200" b="1" dirty="0" smtClean="0">
                <a:solidFill>
                  <a:srgbClr val="800000"/>
                </a:solidFill>
              </a:rPr>
              <a:t>Закрывай одеждой большие поверхности тела, заправляй брюки в носки, а рубашку - в брюки. Выбирай носки с тугой резинкой, чтобы клещ не мог заползти под одежду на месте стыка носков и брюк. Манжеты рубашки должны быть застегнуты, как и ворот. На голове - капюшон или платок.</a:t>
            </a:r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  <p:pic>
        <p:nvPicPr>
          <p:cNvPr id="8194" name="Picture 2" descr="http://obj.altapress.ru/picture/width/584/28821.jpg"/>
          <p:cNvPicPr>
            <a:picLocks noChangeAspect="1" noChangeArrowheads="1"/>
          </p:cNvPicPr>
          <p:nvPr/>
        </p:nvPicPr>
        <p:blipFill>
          <a:blip r:embed="rId2"/>
          <a:srcRect t="5602" r="45543"/>
          <a:stretch>
            <a:fillRect/>
          </a:stretch>
        </p:blipFill>
        <p:spPr bwMode="auto">
          <a:xfrm>
            <a:off x="6357950" y="1714488"/>
            <a:ext cx="2071702" cy="4814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Обработай одежду репеллентами.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  <p:pic>
        <p:nvPicPr>
          <p:cNvPr id="6146" name="Picture 2" descr="http://www.kitty.ru/Farmacy/Front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2500298" cy="2861861"/>
          </a:xfrm>
          <a:prstGeom prst="rect">
            <a:avLst/>
          </a:prstGeom>
          <a:noFill/>
        </p:spPr>
      </p:pic>
      <p:pic>
        <p:nvPicPr>
          <p:cNvPr id="6148" name="Picture 4" descr="http://www.nedoma.ru/upload/iblock/13d/13d57f325e5c65678329f303379272ea.jpg"/>
          <p:cNvPicPr>
            <a:picLocks noChangeAspect="1" noChangeArrowheads="1"/>
          </p:cNvPicPr>
          <p:nvPr/>
        </p:nvPicPr>
        <p:blipFill>
          <a:blip r:embed="rId3"/>
          <a:srcRect t="24900"/>
          <a:stretch>
            <a:fillRect/>
          </a:stretch>
        </p:blipFill>
        <p:spPr bwMode="auto">
          <a:xfrm>
            <a:off x="3714744" y="3214686"/>
            <a:ext cx="5072098" cy="283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14438" y="1643063"/>
            <a:ext cx="6972300" cy="11858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Чаще осматривай себя.</a:t>
            </a:r>
          </a:p>
        </p:txBody>
      </p:sp>
      <p:pic>
        <p:nvPicPr>
          <p:cNvPr id="14340" name="Picture 2" descr="http://spushkino.narod.ru/trips/trip_2011/i_trip_2011/trip_2011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0003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www.mancompany.ru/upload/iblock/062/xsau%20teucuourkryb%20onysfbmxtlpd%20yfbqdpzkwvgyicsg%2011%20ovtsgrysuhewij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00375"/>
            <a:ext cx="4222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500188" y="1600200"/>
            <a:ext cx="7186612" cy="9715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Не приноси домой цветы.</a:t>
            </a:r>
          </a:p>
        </p:txBody>
      </p:sp>
      <p:pic>
        <p:nvPicPr>
          <p:cNvPr id="15364" name="Picture 2" descr="http://img-2004-05.photosight.ru/17/492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3000375"/>
            <a:ext cx="37671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forumimage.ru/uploads/20110516/130553116265008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000375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357313" y="1500188"/>
            <a:ext cx="7115175" cy="12573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800000"/>
                </a:solidFill>
              </a:rPr>
              <a:t>Осматривай животных.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500042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Защитись от </a:t>
            </a:r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укуса </a:t>
            </a:r>
            <a:r>
              <a:rPr lang="ru-RU" sz="5400" b="1" dirty="0">
                <a:ln w="31550" cmpd="sng">
                  <a:noFill/>
                  <a:prstDash val="solid"/>
                </a:ln>
                <a:solidFill>
                  <a:srgbClr val="800000"/>
                </a:solidFill>
              </a:rPr>
              <a:t>клещей</a:t>
            </a:r>
          </a:p>
        </p:txBody>
      </p:sp>
      <p:pic>
        <p:nvPicPr>
          <p:cNvPr id="4100" name="Picture 4" descr="http://www.sundukidey.vdomezuki.ru/wp-content/uploads/2011/05/%D0%BA%D0%BB%D0%B5%D1%89-%D0%BD%D0%B0-%D1%81%D0%BE%D0%B1%D0%B0%D0%BA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3905277" cy="2928958"/>
          </a:xfrm>
          <a:prstGeom prst="rect">
            <a:avLst/>
          </a:prstGeom>
          <a:noFill/>
        </p:spPr>
      </p:pic>
      <p:pic>
        <p:nvPicPr>
          <p:cNvPr id="4102" name="Picture 6" descr="клещ на животн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30" y="3036091"/>
            <a:ext cx="3952903" cy="296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8" descr="клещ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85728"/>
            <a:ext cx="4762500" cy="3238500"/>
          </a:xfrm>
          <a:prstGeom prst="roundRect">
            <a:avLst/>
          </a:prstGeom>
        </p:spPr>
      </p:pic>
      <p:pic>
        <p:nvPicPr>
          <p:cNvPr id="21506" name="Picture 2" descr="ИКСОДОВЫЙ КЛЕ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499"/>
            <a:ext cx="4724400" cy="400050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6"/>
            <a:ext cx="70009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</a:rPr>
              <a:t>Специалисты управления </a:t>
            </a:r>
            <a:r>
              <a:rPr lang="ru-RU" sz="2200" b="1" dirty="0" err="1" smtClean="0">
                <a:solidFill>
                  <a:srgbClr val="800000"/>
                </a:solidFill>
              </a:rPr>
              <a:t>Роспотребнадзора</a:t>
            </a:r>
            <a:r>
              <a:rPr lang="ru-RU" sz="2200" b="1" dirty="0" smtClean="0">
                <a:solidFill>
                  <a:srgbClr val="800000"/>
                </a:solidFill>
              </a:rPr>
              <a:t> по Алтайскому краю напоминают, что в настоящее время лучше воздержаться от выездов на природу. Рекомендуется соблюдение основных мер профилактики клещевого энцефалита: ношение защитной одежды, проведение регулярных осмотров, применение репеллентов.</a:t>
            </a:r>
            <a:endParaRPr lang="ru-RU" sz="2200" b="1" dirty="0">
              <a:solidFill>
                <a:srgbClr val="800000"/>
              </a:solidFill>
            </a:endParaRPr>
          </a:p>
        </p:txBody>
      </p:sp>
      <p:pic>
        <p:nvPicPr>
          <p:cNvPr id="37890" name="Picture 2" descr="http://www.ikirov.ru/img/News/78561/News.1282119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5786478" cy="306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183562" cy="10525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1986" name="Содержимое 3" descr="осторожно клещ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3500437" cy="2692400"/>
          </a:xfrm>
        </p:spPr>
      </p:pic>
      <p:pic>
        <p:nvPicPr>
          <p:cNvPr id="41987" name="Рисунок 4" descr="паутинный клещ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000125"/>
            <a:ext cx="254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kuluarbc.com.ua/images/stories/nasekomye/klew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14488"/>
            <a:ext cx="271464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4"/>
          <p:cNvSpPr txBox="1">
            <a:spLocks/>
          </p:cNvSpPr>
          <p:nvPr/>
        </p:nvSpPr>
        <p:spPr bwMode="auto">
          <a:xfrm>
            <a:off x="1311255" y="198427"/>
            <a:ext cx="7275825" cy="10433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rgbClr val="800000"/>
                </a:solidFill>
                <a:latin typeface="+mj-lt"/>
                <a:ea typeface="Arial"/>
                <a:cs typeface="Arial"/>
                <a:sym typeface="Arial"/>
              </a:rPr>
              <a:t>Появление клещей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285860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200" b="1" dirty="0" smtClean="0">
                <a:solidFill>
                  <a:srgbClr val="800000"/>
                </a:solidFill>
              </a:rPr>
              <a:t>Первые активные взрослые клещи появляются в начале или середине апреля, когда начинает пригревать солнышко и в лесу образуются первые проталины. Численность клещей быстро увеличивается, достигая максимума к началу второй декады мая, и остается высокой до середины или конца июня, в зависимости от погоды. Затем она резко снижается вследствие вымирания клещей, у которых истощаются резервные питательные вещества. Однако единичные активные паразиты могут попадаться вплоть до конца сентября.</a:t>
            </a:r>
            <a:endParaRPr lang="ru-RU" sz="2200" b="1" dirty="0">
              <a:solidFill>
                <a:srgbClr val="800000"/>
              </a:solidFill>
            </a:endParaRPr>
          </a:p>
        </p:txBody>
      </p:sp>
      <p:pic>
        <p:nvPicPr>
          <p:cNvPr id="20482" name="Picture 2" descr="http://www.nowosib.com/uploads/posts/2012-04/1334918871_1303998692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484670"/>
            <a:ext cx="3571900" cy="2373330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42852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</a:rPr>
              <a:t>Клещи, распространены почти по всей территории южной части лесной зоны Евразии. Клещи влаголюбивы, и поэтому их численность наиболее велика в хорошо увлажненных местах. Клещи предпочитают умеренно затененные и увлажненные лиственные и смешанные леса с густым травостоем и подлеском. Много клещей по дну логов и лесных оврагов, а также по лесным опушкам, в зарослях ивняков по берегам лесных ручейков. Кроме того, они обильны вдоль лесных опушек и по заросшим травой лесным дорожкам.</a:t>
            </a:r>
            <a:endParaRPr lang="ru-RU" sz="2200" b="1" dirty="0">
              <a:solidFill>
                <a:srgbClr val="800000"/>
              </a:solidFill>
            </a:endParaRPr>
          </a:p>
        </p:txBody>
      </p:sp>
      <p:pic>
        <p:nvPicPr>
          <p:cNvPr id="19458" name="Picture 2" descr="http://static.skuponom.ru/gallery/slides/all/1328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643314"/>
            <a:ext cx="5286412" cy="298044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hotoimg" descr="Паразиты любят тень и приятную прохладу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http://www.uralweb.ru/p/257196/Image/kl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5005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</a:rPr>
              <a:t>Чаще всего клещей подхватывают в лесу и на дачных участках. «Помочь» в этом могут животные, особенно собаки, и даже цветочные букеты.</a:t>
            </a:r>
            <a:br>
              <a:rPr lang="ru-RU" sz="2200" b="1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800000"/>
                </a:solidFill>
              </a:rPr>
              <a:t>Клещи поджидают сидя на земле, траве или кустах. Личинки клещей не поднимаются выше 30 сантиметров, нимфы – не выше 1 метра, а взрослые клещи – 1.5 метра. Они реагируют на тепло и запах. </a:t>
            </a:r>
            <a:br>
              <a:rPr lang="ru-RU" sz="2200" b="1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800000"/>
                </a:solidFill>
              </a:rPr>
              <a:t>Клещи не прыгают, не летают и не падают на своих жертв с деревьев. Для того, чтобы клещ попал на тело, надо пройти в непосредственной близости от него.</a:t>
            </a:r>
            <a:endParaRPr lang="ru-RU" sz="2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Рисунок 4" descr="внешн клещ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39417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75724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</a:rPr>
              <a:t>Клещ не торопится, он долго и обстоятельно ищет место укуса. Поэтому можно успеть снять клеща, до того как он укусит.</a:t>
            </a:r>
            <a:br>
              <a:rPr lang="ru-RU" sz="2200" b="1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800000"/>
                </a:solidFill>
              </a:rPr>
              <a:t> У человека чаще всего клещи присасываются на шее, груди, в подмышечных впадинах, паховых складках. На эти места надо обращать  особое внимание при  осмотрах.   </a:t>
            </a:r>
            <a:endParaRPr lang="ru-RU" sz="2200" dirty="0">
              <a:solidFill>
                <a:srgbClr val="800000"/>
              </a:solidFill>
            </a:endParaRPr>
          </a:p>
        </p:txBody>
      </p:sp>
      <p:pic>
        <p:nvPicPr>
          <p:cNvPr id="16386" name="Picture 2" descr="http://vsezdorovo.com/wp-content/uploads/2011/02/Ixodes-mite-04.jpg"/>
          <p:cNvPicPr>
            <a:picLocks noChangeAspect="1" noChangeArrowheads="1"/>
          </p:cNvPicPr>
          <p:nvPr/>
        </p:nvPicPr>
        <p:blipFill>
          <a:blip r:embed="rId3" cstate="print"/>
          <a:srcRect l="3636" t="3096" r="5455" b="9074"/>
          <a:stretch>
            <a:fillRect/>
          </a:stretch>
        </p:blipFill>
        <p:spPr bwMode="auto">
          <a:xfrm>
            <a:off x="5072066" y="350043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63"/>
            <a:ext cx="77724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800000"/>
                </a:solidFill>
                <a:latin typeface="+mn-lt"/>
                <a:cs typeface="Arial" pitchFamily="34" charset="0"/>
              </a:rPr>
              <a:t>Выбрав место для укуса, клещ прокусывает кожу и вставляет в ранку хоботок. Слюна клеща обладает обезболивающим эффектом, препятствует свертыванию крови. Хоботок клеща покрыт хитиновыми выростами, а слюна затвердевает и дополнительно цементирует его, поэтому вытащить клеща тяжело.      </a:t>
            </a:r>
            <a:endParaRPr lang="ru-RU" sz="2200" dirty="0">
              <a:solidFill>
                <a:srgbClr val="8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286250" y="2828925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Verdana" pitchFamily="34" charset="0"/>
              </a:rPr>
              <a:t>. </a:t>
            </a:r>
          </a:p>
        </p:txBody>
      </p:sp>
      <p:pic>
        <p:nvPicPr>
          <p:cNvPr id="24580" name="Содержимое 3" descr="http://elementy.ru/images/eltpub/ixodes_persulcatus_60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86063"/>
            <a:ext cx="7143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58175" cy="2571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800000"/>
                </a:solidFill>
              </a:rPr>
              <a:t>Даже если укусил клещ-носитель, то это не значит, что можно подхватить инфекцию. Все зависит от количества слюны, которая попала в организм. </a:t>
            </a:r>
            <a:br>
              <a:rPr lang="ru-RU" sz="2400" dirty="0" smtClean="0">
                <a:solidFill>
                  <a:srgbClr val="800000"/>
                </a:solidFill>
              </a:rPr>
            </a:br>
            <a:r>
              <a:rPr lang="ru-RU" sz="2400" dirty="0" smtClean="0">
                <a:solidFill>
                  <a:srgbClr val="800000"/>
                </a:solidFill>
              </a:rPr>
              <a:t>Присосавшийся иксодовый клещ напоминает хорошо отлаженный насос: в минуту он делает от 2 до 60 актов всасывания, строго разделенных актами впрыскивания слюны.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Содержимое 3" descr="http://www.ufabike.ru/klesch/kl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643313"/>
            <a:ext cx="3571875" cy="2547937"/>
          </a:xfrm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4214813" y="3429000"/>
            <a:ext cx="45005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800000"/>
                </a:solidFill>
              </a:rPr>
              <a:t>Сам по себе укус клеща не опасен. Опасны инфекции которые может передать клещ.</a:t>
            </a:r>
          </a:p>
          <a:p>
            <a:pPr algn="ctr"/>
            <a:r>
              <a:rPr lang="ru-RU" sz="2200" b="1" dirty="0">
                <a:solidFill>
                  <a:srgbClr val="800000"/>
                </a:solidFill>
              </a:rPr>
              <a:t> Но не каждый клещ содержит возбудителей </a:t>
            </a:r>
            <a:r>
              <a:rPr lang="ru-RU" sz="2200" b="1" dirty="0" smtClean="0">
                <a:solidFill>
                  <a:srgbClr val="800000"/>
                </a:solidFill>
              </a:rPr>
              <a:t>болезни.</a:t>
            </a:r>
            <a:endParaRPr lang="ru-RU" sz="2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772400" cy="292893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800000"/>
                </a:solidFill>
              </a:rPr>
              <a:t>Самки клещей питаются около 6  суток, поглощая при этом невероятное количество крови, сытая самка становится размером с фалангу мизинца, ее покровы приобретают грязно-серый цвет с металлическим оттенком, а вес увеличивается более чем в сто раз по сравнению с весом голодной особи.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Содержимое 3" descr="http://encephalitis.ru/foto/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000375"/>
            <a:ext cx="4786313" cy="2857500"/>
          </a:xfrm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57188" y="5857875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 dirty="0">
                <a:solidFill>
                  <a:srgbClr val="800000"/>
                </a:solidFill>
                <a:cs typeface="Times New Roman" pitchFamily="18" charset="0"/>
              </a:rPr>
              <a:t>Сытые самки, покидая </a:t>
            </a:r>
            <a:r>
              <a:rPr lang="ru-RU" sz="1600" b="1" i="1" dirty="0" err="1">
                <a:solidFill>
                  <a:srgbClr val="800000"/>
                </a:solidFill>
                <a:cs typeface="Times New Roman" pitchFamily="18" charset="0"/>
              </a:rPr>
              <a:t>хозяина-прокормителя</a:t>
            </a:r>
            <a:r>
              <a:rPr lang="ru-RU" sz="1600" b="1" i="1" dirty="0">
                <a:solidFill>
                  <a:srgbClr val="800000"/>
                </a:solidFill>
                <a:cs typeface="Times New Roman" pitchFamily="18" charset="0"/>
              </a:rPr>
              <a:t>, ползут в поисках места для откладывания яиц (2000-3000).  </a:t>
            </a:r>
            <a:endParaRPr lang="ru-RU" sz="1600" b="1" i="1" dirty="0">
              <a:solidFill>
                <a:srgbClr val="800000"/>
              </a:solidFill>
            </a:endParaRPr>
          </a:p>
        </p:txBody>
      </p:sp>
      <p:pic>
        <p:nvPicPr>
          <p:cNvPr id="26628" name="Рисунок 4" descr="сытая и голодна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214688"/>
            <a:ext cx="29654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ORNGWAVS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RNGWAV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NGWA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GWA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GWA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134</TotalTime>
  <Words>458</Words>
  <Application>Microsoft Office PowerPoint</Application>
  <PresentationFormat>Экран (4:3)</PresentationFormat>
  <Paragraphs>37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Тема11</vt:lpstr>
      <vt:lpstr>Слайд 1</vt:lpstr>
      <vt:lpstr>Слайд 2</vt:lpstr>
      <vt:lpstr>Слайд 3</vt:lpstr>
      <vt:lpstr>Слайд 4</vt:lpstr>
      <vt:lpstr>Слайд 5</vt:lpstr>
      <vt:lpstr>Слайд 6</vt:lpstr>
      <vt:lpstr>Выбрав место для укуса, клещ прокусывает кожу и вставляет в ранку хоботок. Слюна клеща обладает обезболивающим эффектом, препятствует свертыванию крови. Хоботок клеща покрыт хитиновыми выростами, а слюна затвердевает и дополнительно цементирует его, поэтому вытащить клеща тяжело.      </vt:lpstr>
      <vt:lpstr>Даже если укусил клещ-носитель, то это не значит, что можно подхватить инфекцию. Все зависит от количества слюны, которая попала в организм.  Присосавшийся иксодовый клещ напоминает хорошо отлаженный насос: в минуту он делает от 2 до 60 актов всасывания, строго разделенных актами впрыскивания слюны. </vt:lpstr>
      <vt:lpstr>Самки клещей питаются около 6  суток, поглощая при этом невероятное количество крови, сытая самка становится размером с фалангу мизинца, ее покровы приобретают грязно-серый цвет с металлическим оттенком, а вес увеличивается более чем в сто раз по сравнению с весом голодной особи. </vt:lpstr>
      <vt:lpstr>Удобнее всего клеща удалять изогнутым пинцетом или хирургическим зажимом.  Клеща захватывают как можно ближе к хоботку.  </vt:lpstr>
      <vt:lpstr>Если нет инструментов, то можно удалить петлей из грубой нитки. Петлей клещ захватывается как можно ближе к коже и аккуратно, пошатывая в стороны вытягивается. </vt:lpstr>
      <vt:lpstr>Слайд 12</vt:lpstr>
      <vt:lpstr>   При удалении клеща не надо:     Прикладывать к месту укуса едкие жидкости — нашатырный спирт, бензин, и другие.     Прижигать клеща сигаретой.  Резко дергать клеща — он оборвется.  Ковыряться в ранке грязной иголкой.  Прикладывать к месту укуса различные компрессы.  Давить клеща пальцами, так как через микротрещинки на руках можно заразиться энцефалитом. .</vt:lpstr>
      <vt:lpstr>Правильно оденься!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клещ!</dc:title>
  <dc:subject>ОБЖ</dc:subject>
  <dc:creator>Прокопьева Л.Н.</dc:creator>
  <cp:lastModifiedBy>учитель</cp:lastModifiedBy>
  <cp:revision>34</cp:revision>
  <dcterms:created xsi:type="dcterms:W3CDTF">2013-04-29T01:34:26Z</dcterms:created>
  <dcterms:modified xsi:type="dcterms:W3CDTF">2017-06-08T08:33:18Z</dcterms:modified>
</cp:coreProperties>
</file>