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«дружба – это ты и 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143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по теме: «Детская художественная литература как средство речевого развития детей старшего дошкольного возраста»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64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в режимных моментах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1857364"/>
            <a:ext cx="671517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(Кто такой друг? Трудно или легко быть хорошим другом? А у вас есть друзья? и т.д.)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тесно, а врозь скучно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(решение проблемной ситуации)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настоящей дружбе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(Как вы находите друзей? Сразу ли можно узнать о человеке, настоящий ли он друг? Расскажите о своем друге)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журнала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добрые поступки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фотоотчетом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 составляется из короткого описания добрых дел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Игры-этюды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импровизированным текстом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эмоцию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 характер по голосу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настроений»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214422"/>
            <a:ext cx="411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1928802"/>
            <a:ext cx="70723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книжном уголке: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портретов писателей (Н. Носов,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Катаев, Л.Толстой)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Настольно-печатная игра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настроений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закреплять умение определять настроение по выражениям 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любимого персонажа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замыслу детей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способность детей изображать персонаж, который им больше всего понравился, передавая его черты, настроение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Иллюстрирование рассказов и создание книги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14298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2976" y="1500174"/>
            <a:ext cx="692948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детьми составить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добрых поступков: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помогай слабым, маленьким, старым, попавшим в беду;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прощай ошибки других;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завидуй и т.д.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честности: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сказал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уверен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обещай;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ошибся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признайся;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забыл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попроси прощения;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выдавай чужую тайну и т.д.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картотеки пословиц о дружбе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с родителями: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друзей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и воспитание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Родительское собрание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мир книги»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1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90336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формирование дружеских взаимоотношений старших дошкольников со сверстниками посредством ознакомления с художественной литературой.</a:t>
            </a:r>
          </a:p>
        </p:txBody>
      </p:sp>
    </p:spTree>
    <p:extLst>
      <p:ext uri="{BB962C8B-B14F-4D97-AF65-F5344CB8AC3E}">
        <p14:creationId xmlns="" xmlns:p14="http://schemas.microsoft.com/office/powerpoint/2010/main" val="93665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592" y="1196752"/>
            <a:ext cx="6400800" cy="685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Задачи: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Развивать </a:t>
            </a:r>
            <a:r>
              <a:rPr lang="ru-RU" dirty="0"/>
              <a:t>у детей умение взаимодействовать друг с другом;</a:t>
            </a:r>
          </a:p>
          <a:p>
            <a:r>
              <a:rPr lang="ru-RU" dirty="0" smtClean="0"/>
              <a:t>- Закреплять </a:t>
            </a:r>
            <a:r>
              <a:rPr lang="ru-RU" dirty="0"/>
              <a:t>у детей чувства сплоченности, доброжелательности друг к другу, сопереживания друг за друга;</a:t>
            </a:r>
          </a:p>
          <a:p>
            <a:r>
              <a:rPr lang="ru-RU" dirty="0" smtClean="0"/>
              <a:t>- Развивать </a:t>
            </a:r>
            <a:r>
              <a:rPr lang="ru-RU" dirty="0" err="1"/>
              <a:t>эмпатию</a:t>
            </a:r>
            <a:r>
              <a:rPr lang="ru-RU" dirty="0"/>
              <a:t>, а именно понимание, сочувствие и содействие к другим людям;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информационно-коммуникативные умения (умения договариваться: слушать и слышать друг друга);</a:t>
            </a:r>
          </a:p>
          <a:p>
            <a:r>
              <a:rPr lang="ru-RU" dirty="0" smtClean="0"/>
              <a:t>- Способствовать </a:t>
            </a:r>
            <a:r>
              <a:rPr lang="ru-RU" dirty="0"/>
              <a:t>формированию положительных черт характера;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умение и желание детей пересказывать литературные произведения (по ролям);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диалогическую речь;</a:t>
            </a:r>
          </a:p>
          <a:p>
            <a:r>
              <a:rPr lang="ru-RU" dirty="0" smtClean="0"/>
              <a:t>- Совершенствовать </a:t>
            </a:r>
            <a:r>
              <a:rPr lang="ru-RU" dirty="0"/>
              <a:t>связную речь;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творческие речевые способности;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7446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Задачи: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1635" y="232100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Развивать </a:t>
            </a:r>
            <a:r>
              <a:rPr lang="ru-RU" dirty="0"/>
              <a:t>коммуникативные качества речи;</a:t>
            </a:r>
          </a:p>
          <a:p>
            <a:r>
              <a:rPr lang="ru-RU" dirty="0" smtClean="0"/>
              <a:t>- Совершенствовать </a:t>
            </a:r>
            <a:r>
              <a:rPr lang="ru-RU" dirty="0"/>
              <a:t>доказательную речь, умение обобщать, делать выводы;</a:t>
            </a:r>
          </a:p>
          <a:p>
            <a:r>
              <a:rPr lang="ru-RU" dirty="0" smtClean="0"/>
              <a:t>- Активизировать </a:t>
            </a:r>
            <a:r>
              <a:rPr lang="ru-RU" dirty="0"/>
              <a:t>желание делиться впечатлениями из личного опыта, рассказывать о прочитанных литературных произведениях;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умение поддерживать беседу, поощрять стремление высказывать свою точку зрения;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способность детей мыслить литературно-художественными образами, соотносить поступки и действия героев произведений писателями с реалиями настоящего времени;</a:t>
            </a:r>
          </a:p>
          <a:p>
            <a:pPr algn="just"/>
            <a:r>
              <a:rPr lang="ru-RU" dirty="0" smtClean="0"/>
              <a:t>- Обогащать </a:t>
            </a:r>
            <a:r>
              <a:rPr lang="ru-RU" dirty="0"/>
              <a:t>представление детей об эмоциях и чувствах.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22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 проекта: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21004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информационно-практико-ориентированный;</a:t>
            </a:r>
          </a:p>
          <a:p>
            <a:pPr algn="ctr"/>
            <a:r>
              <a:rPr lang="ru-RU" sz="2000" dirty="0"/>
              <a:t>средней продолжительности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3 месяца: январь – март 2014г.)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244334"/>
            <a:ext cx="662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УЧАСТНИКИ ПРОЕКТА: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97152"/>
            <a:ext cx="70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дети старшего дошкольного возраста, воспитатели, родители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34657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Продукт проекта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105835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Изготовление </a:t>
            </a:r>
            <a:r>
              <a:rPr lang="ru-RU" dirty="0"/>
              <a:t>журнала «Наши добрые поступки»</a:t>
            </a:r>
          </a:p>
          <a:p>
            <a:r>
              <a:rPr lang="ru-RU" dirty="0" smtClean="0"/>
              <a:t>- Рисунки </a:t>
            </a:r>
            <a:r>
              <a:rPr lang="ru-RU" dirty="0"/>
              <a:t>по прочитанным рассказам и сказкам</a:t>
            </a:r>
          </a:p>
          <a:p>
            <a:r>
              <a:rPr lang="ru-RU" dirty="0" smtClean="0"/>
              <a:t>- Альбом </a:t>
            </a:r>
            <a:r>
              <a:rPr lang="ru-RU" dirty="0"/>
              <a:t>детских рисунков «Мой друг»</a:t>
            </a:r>
          </a:p>
          <a:p>
            <a:r>
              <a:rPr lang="ru-RU" dirty="0" smtClean="0"/>
              <a:t>- Создание </a:t>
            </a:r>
            <a:r>
              <a:rPr lang="ru-RU" dirty="0"/>
              <a:t>картотеки пословиц о дружбе</a:t>
            </a:r>
          </a:p>
          <a:p>
            <a:r>
              <a:rPr lang="ru-RU" dirty="0" smtClean="0"/>
              <a:t>- Аппликация </a:t>
            </a:r>
            <a:r>
              <a:rPr lang="ru-RU" dirty="0"/>
              <a:t>«Подарок для друга»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00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604" y="1015008"/>
            <a:ext cx="6400800" cy="685800"/>
          </a:xfrm>
        </p:spPr>
        <p:txBody>
          <a:bodyPr>
            <a:normAutofit/>
          </a:bodyPr>
          <a:lstStyle/>
          <a:p>
            <a:r>
              <a:rPr lang="el-GR" sz="2400" b="1" dirty="0"/>
              <a:t>Ι. </a:t>
            </a:r>
            <a:r>
              <a:rPr lang="ru-RU" sz="2400" b="1" dirty="0"/>
              <a:t>Мотивационный </a:t>
            </a:r>
            <a:r>
              <a:rPr lang="ru-RU" sz="2400" b="1" dirty="0" smtClean="0"/>
              <a:t>этап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Познакомить </a:t>
            </a:r>
            <a:r>
              <a:rPr lang="ru-RU" dirty="0"/>
              <a:t>родителей с проектом и его целью. </a:t>
            </a:r>
          </a:p>
          <a:p>
            <a:r>
              <a:rPr lang="ru-RU" dirty="0"/>
              <a:t>Подобрать книги, истории, проблемные ситуации, в которых рассказывается о нравственных качествах людей. </a:t>
            </a:r>
          </a:p>
          <a:p>
            <a:r>
              <a:rPr lang="ru-RU" dirty="0"/>
              <a:t>Чтение книг и обсуждение их с детьми.</a:t>
            </a:r>
          </a:p>
          <a:p>
            <a:r>
              <a:rPr lang="ru-RU" dirty="0"/>
              <a:t>Оформление выставки в книжном уголке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Проблемные ситуации: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К детям пришел грустный мальчик из средней группы, он жалуется на то, что с ним никто не хочет играть. Воспитатель предлагает детям подумать о причинах такой ситуации. Может быть, мальчик сам что-то делает неправильно. Воспитатель наводит детей на мысль, что, наверное, нужно прилагать какие-то усилия и обладать определенными качествами, чтобы найти друзей. Дети дают мальчику полезные советы о том, как можно подружиться (нужно быть добрым и вежливым, не обижать, не драться, делиться игрушками).</a:t>
            </a:r>
          </a:p>
        </p:txBody>
      </p:sp>
    </p:spTree>
    <p:extLst>
      <p:ext uri="{BB962C8B-B14F-4D97-AF65-F5344CB8AC3E}">
        <p14:creationId xmlns="" xmlns:p14="http://schemas.microsoft.com/office/powerpoint/2010/main" val="44886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358114" cy="428628"/>
          </a:xfrm>
        </p:spPr>
        <p:txBody>
          <a:bodyPr>
            <a:noAutofit/>
          </a:bodyPr>
          <a:lstStyle/>
          <a:p>
            <a:r>
              <a:rPr lang="el-GR" sz="1800" b="1" dirty="0">
                <a:latin typeface="Times New Roman" pitchFamily="18" charset="0"/>
                <a:cs typeface="Times New Roman" pitchFamily="18" charset="0"/>
              </a:rPr>
              <a:t>ΙΙ.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Проблемно-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Организованная образовательная деятельность, осуществляемая в разных видах детской деятельности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285992"/>
            <a:ext cx="75724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Носов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у детей эмоциональную отзывчивость, способность к сопереживанию; стремление высказывать свою точку зрения.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Осеева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Синие листья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у детей способность соотносить поступки и действия героев произведения писателем с ролями настоящего времени; совершенствовать доказательную речь, умение обобщать, делать выводы.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Катаев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Цветик-семицветик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Чтение-обсуждение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товарища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Чтение-обсуждение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Седугин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с трубой и дом без трубы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Речные камешки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Чтение-обсуждение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Латышская сказка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Лесной мишка и проказница мышка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Чтение-обсуждение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8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лучший 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Подарок для друга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дружбы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 и разучивание песен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Ничего на свете лучше нету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 другом вышел в путь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Шире круг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нами 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проблемных ситуаций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 рассказа Н. Носова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Инсценировка отрывков рассказа В. Катаева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Цветик-семицветик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дружба?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Доброта и вежливость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залог дружбы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Секреты дружбы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Умеем ли мы дружить?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«Обрети друга»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912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«дружба – это ты и я»</vt:lpstr>
      <vt:lpstr>Цель проекта: </vt:lpstr>
      <vt:lpstr>Задачи:</vt:lpstr>
      <vt:lpstr>Задачи:</vt:lpstr>
      <vt:lpstr>Вид проекта: </vt:lpstr>
      <vt:lpstr>Продукт проекта: </vt:lpstr>
      <vt:lpstr>Ι. Мотивационный этап</vt:lpstr>
      <vt:lpstr>ΙΙ. Проблемно-деятельностный этап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«дружба – это ты и я»</dc:title>
  <dc:creator>ПК</dc:creator>
  <cp:lastModifiedBy>Algo</cp:lastModifiedBy>
  <cp:revision>10</cp:revision>
  <dcterms:created xsi:type="dcterms:W3CDTF">2014-04-12T16:35:11Z</dcterms:created>
  <dcterms:modified xsi:type="dcterms:W3CDTF">2015-06-15T17:43:04Z</dcterms:modified>
</cp:coreProperties>
</file>