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2062-E3F9-4668-8D80-4F10446486F3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929B-2AE3-48B4-81F5-988D77B5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0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2062-E3F9-4668-8D80-4F10446486F3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929B-2AE3-48B4-81F5-988D77B5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5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2062-E3F9-4668-8D80-4F10446486F3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929B-2AE3-48B4-81F5-988D77B5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5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2062-E3F9-4668-8D80-4F10446486F3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929B-2AE3-48B4-81F5-988D77B5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1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2062-E3F9-4668-8D80-4F10446486F3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929B-2AE3-48B4-81F5-988D77B5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9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2062-E3F9-4668-8D80-4F10446486F3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929B-2AE3-48B4-81F5-988D77B5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2062-E3F9-4668-8D80-4F10446486F3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929B-2AE3-48B4-81F5-988D77B5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1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2062-E3F9-4668-8D80-4F10446486F3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929B-2AE3-48B4-81F5-988D77B5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0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2062-E3F9-4668-8D80-4F10446486F3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929B-2AE3-48B4-81F5-988D77B5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4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2062-E3F9-4668-8D80-4F10446486F3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929B-2AE3-48B4-81F5-988D77B5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4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2062-E3F9-4668-8D80-4F10446486F3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929B-2AE3-48B4-81F5-988D77B5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9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42062-E3F9-4668-8D80-4F10446486F3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929B-2AE3-48B4-81F5-988D77B5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3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впфпфыпф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69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9" y="1844170"/>
            <a:ext cx="3227891" cy="3123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50" y="1844170"/>
            <a:ext cx="3677241" cy="3083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49" y="2025902"/>
            <a:ext cx="2623352" cy="45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53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410495"/>
            <a:ext cx="3978275" cy="2983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67" y="1612902"/>
            <a:ext cx="3271833" cy="3644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7" r="17066"/>
          <a:stretch/>
        </p:blipFill>
        <p:spPr>
          <a:xfrm>
            <a:off x="4537075" y="2808424"/>
            <a:ext cx="3809679" cy="36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04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2" y="1283495"/>
            <a:ext cx="3141910" cy="314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62" y="3214879"/>
            <a:ext cx="4133850" cy="3369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463" y="1367780"/>
            <a:ext cx="3773913" cy="29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66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5867"/>
          <a:stretch/>
        </p:blipFill>
        <p:spPr>
          <a:xfrm>
            <a:off x="138113" y="1599935"/>
            <a:ext cx="3825876" cy="2741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799" y="2624677"/>
            <a:ext cx="3337718" cy="4015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032" y="1954192"/>
            <a:ext cx="3817935" cy="43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впфпфыпф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2019-11-07T21:23:46Z</dcterms:created>
  <dcterms:modified xsi:type="dcterms:W3CDTF">2019-11-07T21:42:50Z</dcterms:modified>
</cp:coreProperties>
</file>