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0" r:id="rId3"/>
    <p:sldId id="267" r:id="rId4"/>
    <p:sldId id="257" r:id="rId5"/>
    <p:sldId id="268" r:id="rId6"/>
    <p:sldId id="269" r:id="rId7"/>
    <p:sldId id="270" r:id="rId8"/>
    <p:sldId id="258" r:id="rId9"/>
    <p:sldId id="271" r:id="rId10"/>
    <p:sldId id="259" r:id="rId11"/>
    <p:sldId id="272" r:id="rId12"/>
    <p:sldId id="273" r:id="rId13"/>
    <p:sldId id="274" r:id="rId14"/>
    <p:sldId id="275" r:id="rId15"/>
    <p:sldId id="261" r:id="rId16"/>
    <p:sldId id="276" r:id="rId17"/>
    <p:sldId id="262" r:id="rId18"/>
    <p:sldId id="266" r:id="rId19"/>
    <p:sldId id="263" r:id="rId20"/>
    <p:sldId id="264" r:id="rId21"/>
    <p:sldId id="26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B12CA-C2BC-438B-B50D-6AD2FD7A3143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D004D-C4A7-4FA5-B228-A02569A715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D004D-C4A7-4FA5-B228-A02569A7157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5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32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6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8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5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83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4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9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95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45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6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simperija.info/post/1482" TargetMode="External"/><Relationship Id="rId3" Type="http://schemas.openxmlformats.org/officeDocument/2006/relationships/hyperlink" Target="https://trojden.com/books/russian-history/russian-history-8-class-lazykova-2013/15" TargetMode="External"/><Relationship Id="rId7" Type="http://schemas.openxmlformats.org/officeDocument/2006/relationships/hyperlink" Target="https://istoriarusi.ru/car/ivan_alexeevich_romanov.html" TargetMode="External"/><Relationship Id="rId2" Type="http://schemas.openxmlformats.org/officeDocument/2006/relationships/hyperlink" Target="https://histrf.ru/lenta-vremeni/event/view/vosstaniia-strieltso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vayagazeta.ru/articles/2014/03/31/58997-tsar-v-parizhe-vozmezdie-bez-krovi" TargetMode="External"/><Relationship Id="rId5" Type="http://schemas.openxmlformats.org/officeDocument/2006/relationships/hyperlink" Target="https://24smi.org/celebrity/3534-pavel-i.html" TargetMode="External"/><Relationship Id="rId4" Type="http://schemas.openxmlformats.org/officeDocument/2006/relationships/hyperlink" Target="https://kolybanov.livejournal.com/13536648.html" TargetMode="External"/><Relationship Id="rId9" Type="http://schemas.openxmlformats.org/officeDocument/2006/relationships/hyperlink" Target="https://ru.wikipedia.org/wik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23728" y="2564905"/>
            <a:ext cx="6120680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Исторический портрет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43408"/>
            <a:ext cx="3819525" cy="3343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2808312" cy="3075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6182" y="5072074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 русского языка МБОУ «СОШ №24 имени В. Г.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Столля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Шуваева Р.В.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57166"/>
            <a:ext cx="3400420" cy="98903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 правление 1727-1730) Неизвестный художник</a:t>
            </a:r>
          </a:p>
        </p:txBody>
      </p:sp>
      <p:pic>
        <p:nvPicPr>
          <p:cNvPr id="1026" name="Picture 2" descr="http://img.readtiger.com/wkp/ru/Peter_II_by_unkn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306805" cy="511411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13193"/>
            <a:ext cx="3042048" cy="3431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9408" y="5229200"/>
            <a:ext cx="4788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Выезд императора Петра II и цесаревны Елизаветы Петровны на охоту.</a:t>
            </a:r>
            <a:b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В. Серов, 1900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81" y="214290"/>
            <a:ext cx="4213702" cy="78579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Иоановна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правление:1730-1740)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Каравак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ÐÐÐ ÐÐÐÐÐÐÐÐÐ Ð ÐÐ Ð­ÐÐÐ¥Ð Ð ÐÐÐ Ð¢Ð ÐÐ¢ÐÐ¥ Ð ÐÐÐ Ð¢ÐÐÐÐ¥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35827"/>
            <a:ext cx="3727367" cy="4786346"/>
          </a:xfrm>
          <a:prstGeom prst="rect">
            <a:avLst/>
          </a:prstGeom>
          <a:noFill/>
        </p:spPr>
      </p:pic>
      <p:pic>
        <p:nvPicPr>
          <p:cNvPr id="9218" name="Picture 2" descr="ÐÐÐÐ ÐÐÐÐÐÐÐÐÐ Ð ÐÐ Ð­ÐÐÐ¥Ð Ð ÐÐÐ Ð¢Ð ÐÐ¢ÐÐ¥ Ð ÐÐÐ Ð¢ÐÐÐÐ¥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081694"/>
            <a:ext cx="4903045" cy="47149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62" y="21429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Анна </a:t>
            </a:r>
            <a:r>
              <a:rPr lang="ru-RU" sz="2000" b="1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Иоановна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Петергофе стреляет 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оленей. В. Суриков</a:t>
            </a:r>
            <a:endParaRPr lang="ru-RU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3786214" cy="64296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Анна Леопольдовна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 1740-1741)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И. Я. Вишняков</a:t>
            </a:r>
          </a:p>
        </p:txBody>
      </p:sp>
      <p:pic>
        <p:nvPicPr>
          <p:cNvPr id="8194" name="Picture 2" descr=" (505x700, 53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558" y="860799"/>
            <a:ext cx="3865289" cy="5357826"/>
          </a:xfrm>
          <a:prstGeom prst="rect">
            <a:avLst/>
          </a:prstGeom>
          <a:noFill/>
        </p:spPr>
      </p:pic>
      <p:pic>
        <p:nvPicPr>
          <p:cNvPr id="3" name="Picture 2" descr="&quot;ÐÑÐ°Ð²Ð¸ÑÐµÐ»ÑÐ½Ð¸ÑÐ° ÐÐ½Ð½Ð° ÐÐµÐ¾Ð¿Ð¾Ð»ÑÐ´Ð¾Ð²Ð½Ð° Ñ Ð¼Ð»Ð°Ð´ÐµÐ½ÑÐµÐ¼ ÐÐ²Ð°Ð½Ð¾Ð¼ ÐÐ½ÑÐ¾Ð½Ð¾Ð²Ð¸ÑÐµÐ¼ Ð½Ð° ÑÑÐºÐ°Ñ&quot;. ÐÐ°ÑÐ°Ð»Ð¾ Ð¥Ð¥ Ð²ÐµÐºÐ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882895"/>
            <a:ext cx="4287228" cy="5357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14290"/>
            <a:ext cx="3357586" cy="92869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Елизавета Петровна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 1741-1761)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И. Я. Вишняков </a:t>
            </a:r>
          </a:p>
        </p:txBody>
      </p:sp>
      <p:pic>
        <p:nvPicPr>
          <p:cNvPr id="8194" name="Picture 2" descr="http://upload.wikimedia.org/wikipedia/commons/thumb/6/62/Portrait_of_Empress_Elizaveta_Petrovna_by_Ivan_Vishnyakov.jpg/706px-Portrait_of_Empress_Elizaveta_Petrovna_by_Ivan_Vishnyakov.jpg"/>
          <p:cNvPicPr>
            <a:picLocks noChangeAspect="1" noChangeArrowheads="1"/>
          </p:cNvPicPr>
          <p:nvPr/>
        </p:nvPicPr>
        <p:blipFill>
          <a:blip r:embed="rId2"/>
          <a:srcRect t="10954"/>
          <a:stretch>
            <a:fillRect/>
          </a:stretch>
        </p:blipFill>
        <p:spPr bwMode="auto">
          <a:xfrm>
            <a:off x="107504" y="204960"/>
            <a:ext cx="4392488" cy="597666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320480" cy="3168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0256" y="50730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«Елизавета Петровна в Царском Селе» (1905).  Художник Е. Лансере.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72163"/>
            <a:ext cx="3681612" cy="164307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Цесаревич Петр Федорович и великая княгиня Екатерина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Алексеевна.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 Петра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(1761-1762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Г.-К.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Гроот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ÐÐ»ÐµÐºÑÐµÐ¹ ÐÐµÑÑÐ¾Ð²Ð¸Ñ ÐÐ½ÑÑÐ¾Ð¿Ð¾Ð². ÐÐ¾ÑÑÑÐµÑ ÐÐµÑÑÐ° I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img1.liveinternet.ru/images/attach/c/5/87/204/87204145_large_4723908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64" y="264374"/>
            <a:ext cx="4357718" cy="568292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3741865" cy="2808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5239409"/>
            <a:ext cx="4156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Большой дворец в Ораниенбауме — местопребывание «малого двора»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02639"/>
            <a:ext cx="3400420" cy="12033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 1729-1796)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Художник Рокотов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f12.ifotki.info/org/4c1f53819619458085b0d2500ce44e7ebc5f6c138774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952" y="311348"/>
            <a:ext cx="4357718" cy="576852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217032" cy="22695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59735" y="47251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Екатерина на соколиной охоте. </a:t>
            </a:r>
          </a:p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В. Серов.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28612"/>
            <a:ext cx="3735866" cy="107156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Правление  1796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1801гг.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Щукин С.С.</a:t>
            </a:r>
          </a:p>
        </p:txBody>
      </p:sp>
      <p:pic>
        <p:nvPicPr>
          <p:cNvPr id="1026" name="Picture 2" descr="http://www.nearyou.ru/schukin/4schukin.jpg"/>
          <p:cNvPicPr>
            <a:picLocks noChangeAspect="1" noChangeArrowheads="1"/>
          </p:cNvPicPr>
          <p:nvPr/>
        </p:nvPicPr>
        <p:blipFill>
          <a:blip r:embed="rId2"/>
          <a:srcRect t="14861"/>
          <a:stretch>
            <a:fillRect/>
          </a:stretch>
        </p:blipFill>
        <p:spPr bwMode="auto">
          <a:xfrm>
            <a:off x="0" y="428612"/>
            <a:ext cx="4371616" cy="511256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228987" cy="280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4245" y="4874595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Вид на Михайловский замок со стороны Фонтанки.  </a:t>
            </a:r>
            <a:endParaRPr lang="ru-RU" sz="2000" b="1" spc="-5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Алексеев Ф.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49975"/>
            <a:ext cx="4186238" cy="113191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(правление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1801 – 1825)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Художник Джордж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http://www.artclon.com/OtherFile/Mitrokhin_A.F.-ZZZ-Portrait_of_Paul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www.photogallerys.ru/art/04/artonline3195.jpg"/>
          <p:cNvPicPr>
            <a:picLocks noChangeAspect="1" noChangeArrowheads="1"/>
          </p:cNvPicPr>
          <p:nvPr/>
        </p:nvPicPr>
        <p:blipFill>
          <a:blip r:embed="rId2"/>
          <a:srcRect l="8974" t="10594" b="3042"/>
          <a:stretch>
            <a:fillRect/>
          </a:stretch>
        </p:blipFill>
        <p:spPr bwMode="auto">
          <a:xfrm>
            <a:off x="428596" y="285728"/>
            <a:ext cx="3727306" cy="594005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13" y="1556792"/>
            <a:ext cx="4660508" cy="32274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03876" y="508291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Торжественное вступление монархов-союзников в Париж 31 марта 1814 года. </a:t>
            </a:r>
            <a:b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Неизвестный автор. Лондон. 1815 г.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57166"/>
            <a:ext cx="3829048" cy="106047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1825 - 1855)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Франц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Крюгер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AutoShape 2" descr="http://www.artclon.com/OtherFile/Vernet_Horace-ZZZ-Portrait_of_Emperor_Nicholas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 descr="C:\Users\User\Desktop\Вебинары 2018\Vernet_Horace-ZZZ-Portrait_of_Emperor_Nicholas_I.jpg"/>
          <p:cNvPicPr>
            <a:picLocks noChangeAspect="1" noChangeArrowheads="1"/>
          </p:cNvPicPr>
          <p:nvPr/>
        </p:nvPicPr>
        <p:blipFill>
          <a:blip r:embed="rId2"/>
          <a:srcRect l="6046" t="13364" r="7415"/>
          <a:stretch>
            <a:fillRect/>
          </a:stretch>
        </p:blipFill>
        <p:spPr bwMode="auto">
          <a:xfrm>
            <a:off x="214282" y="428604"/>
            <a:ext cx="4596760" cy="5929355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27489" y="5085184"/>
            <a:ext cx="39363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Николай I на Сенатской площади</a:t>
            </a:r>
            <a:br>
              <a:rPr lang="ru-RU" alt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 декабря 1825 года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89" y="2276872"/>
            <a:ext cx="4204300" cy="2470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500042"/>
            <a:ext cx="4043362" cy="9175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-  освободитель.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(правление 1855 – 1881)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Франц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Крюгер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://www.artclon.com/OtherFile/Vernet_Horace-ZZZ-Portrait_of_Emperor_Nicholas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artclon.com/OtherFile/Vernet_Horace-ZZZ-Portrait_of_Emperor_Nicholas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artclon.com/OtherFile/Vernet_Horace-ZZZ-Portrait_of_Emperor_Nicholas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www.artclon.com/OtherFile/Vernet_Horace-ZZZ-Portrait_of_Emperor_Nicholas_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www.territa.ru/_ph/570/121648608.jpg"/>
          <p:cNvPicPr>
            <a:picLocks noChangeAspect="1" noChangeArrowheads="1"/>
          </p:cNvPicPr>
          <p:nvPr/>
        </p:nvPicPr>
        <p:blipFill>
          <a:blip r:embed="rId3"/>
          <a:srcRect t="7569" b="4840"/>
          <a:stretch>
            <a:fillRect/>
          </a:stretch>
        </p:blipFill>
        <p:spPr bwMode="auto">
          <a:xfrm>
            <a:off x="214282" y="571480"/>
            <a:ext cx="4416425" cy="542928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71661"/>
            <a:ext cx="3438525" cy="2828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8024" y="4785277"/>
            <a:ext cx="39193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Чтение манифеста Александра </a:t>
            </a:r>
            <a:r>
              <a:rPr lang="en-US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spc="-5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отмене крепостного 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права</a:t>
            </a:r>
            <a:r>
              <a:rPr lang="en-US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r>
              <a:rPr lang="ru-RU" sz="2000" b="1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Кившенко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А.Д.</a:t>
            </a:r>
            <a:endParaRPr lang="ru-RU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548680"/>
            <a:ext cx="4761732" cy="11430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Михаил Фёдорович Романов ( правление 1613-1645) – тишайший.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Копия прижизненного портрета 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Ведекинда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ÐÐ¸ÑÐ°Ð¸Ð» Ð¤ÑÐ´Ð¾ÑÐ¾Ð²Ð¸Ñ Ð Ð¾Ð¼Ð°Ð½Ð¾Ð²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188640"/>
            <a:ext cx="4071966" cy="549801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50" y="2026729"/>
            <a:ext cx="4457550" cy="280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941168"/>
            <a:ext cx="4256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Сидение царя Михаила Фёдоровича </a:t>
            </a:r>
            <a:endParaRPr lang="ru-RU" sz="2000" b="1" spc="-5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боярами. </a:t>
            </a:r>
          </a:p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Картина А. Рябушкина, 1893</a:t>
            </a:r>
          </a:p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85728"/>
            <a:ext cx="3257544" cy="113191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миротворец.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(правление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1881-1894)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Крамской И Н.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www.tanais.info/kramskoy/kramskoy16b.jpg"/>
          <p:cNvPicPr>
            <a:picLocks noChangeAspect="1" noChangeArrowheads="1"/>
          </p:cNvPicPr>
          <p:nvPr/>
        </p:nvPicPr>
        <p:blipFill>
          <a:blip r:embed="rId2"/>
          <a:srcRect t="12062"/>
          <a:stretch>
            <a:fillRect/>
          </a:stretch>
        </p:blipFill>
        <p:spPr bwMode="auto">
          <a:xfrm>
            <a:off x="78635" y="280170"/>
            <a:ext cx="4477527" cy="55250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72028" y="47971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Приём волостных старшин Александром III во дворе Петровского дворца.</a:t>
            </a:r>
            <a:b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И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Репин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88840"/>
            <a:ext cx="4002129" cy="2376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39043"/>
            <a:ext cx="2971792" cy="106047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(правление 1894-1917)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Серов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www.artlib.ru/objects/gallery_126/artlib_gallery-63436-o.jpg"/>
          <p:cNvPicPr>
            <a:picLocks noChangeAspect="1" noChangeArrowheads="1"/>
          </p:cNvPicPr>
          <p:nvPr/>
        </p:nvPicPr>
        <p:blipFill>
          <a:blip r:embed="rId2"/>
          <a:srcRect t="8108"/>
          <a:stretch>
            <a:fillRect/>
          </a:stretch>
        </p:blipFill>
        <p:spPr bwMode="auto">
          <a:xfrm>
            <a:off x="179512" y="116632"/>
            <a:ext cx="4836025" cy="57606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899334" cy="25995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84413" y="4797152"/>
            <a:ext cx="3375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Николай II с женой и детьми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620688"/>
            <a:ext cx="122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96752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hlinkClick r:id="rId2"/>
              </a:rPr>
              <a:t>https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histrf.ru/lenta-vremeni/event/view/vosstaniia-strieltsov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trojden.com/books/russian-history/russian-history-8-class-lazykova-2013/15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kolybanov.livejournal.com/13536648.html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24smi.org/celebrity/3534-pavel-i.html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www.novayagazeta.ru/articles/2014/03/31/58997-tsar-v-parizhe-vozmezdie-bez-krovi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istoriarusi.ru/car/ivan_alexeevich_romanov.html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www.rosimperija.info/post/1482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ru.wikipedia.org/wiki/</a:t>
            </a: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49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9134" y="620688"/>
            <a:ext cx="4614866" cy="106047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Филарет, патриарх Московский и всея Руси (годы жизни: 1554-1633)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Тютрюмов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Н.Л.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istoricheskij-portret.ru/wp-content/uploads/2015/08/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0648"/>
            <a:ext cx="3888112" cy="53285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22048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Двоюродный брат царя Фёдора 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Иоанновича,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отец первого царя из рода Романовых — Михаила Фёдоровича.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4139952" cy="120334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Алексей Михайлович Романов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 1629-1667)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неизвестный художник</a:t>
            </a:r>
          </a:p>
        </p:txBody>
      </p:sp>
      <p:pic>
        <p:nvPicPr>
          <p:cNvPr id="1026" name="Picture 2" descr="http://www.troitsa-horoshevo.ru/wp-content/uploads/2012/02/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714908" cy="575312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0887"/>
            <a:ext cx="3456384" cy="23094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76056" y="50131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Палаты Алексея Михайловича в </a:t>
            </a:r>
            <a:r>
              <a:rPr lang="ru-RU" sz="2000" b="1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Саввино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-Сторожевском монастыре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14290"/>
            <a:ext cx="3614734" cy="12033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Фёдор Алексеевич Романов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правление 1676-1682 )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Неизвестный художник</a:t>
            </a:r>
          </a:p>
        </p:txBody>
      </p:sp>
      <p:pic>
        <p:nvPicPr>
          <p:cNvPr id="27650" name="Picture 2" descr="https://upload.wikimedia.org/wikipedia/commons/thumb/e/ea/Feodor_III_of_Russia.jpg/756px-Feodor_III_of_Russ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403" y="214290"/>
            <a:ext cx="4797913" cy="599120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54" y="2204864"/>
            <a:ext cx="3677917" cy="2842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94316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Родственники у смертного 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одра</a:t>
            </a: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Фёдора Алексеевича. </a:t>
            </a:r>
            <a:endParaRPr lang="ru-RU" sz="2000" b="1" spc="-5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Картина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К. Лебедева.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0" y="548680"/>
            <a:ext cx="4214842" cy="63895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Иван Алексеевич Романов (правление:1682-1696)</a:t>
            </a:r>
          </a:p>
        </p:txBody>
      </p:sp>
      <p:pic>
        <p:nvPicPr>
          <p:cNvPr id="28674" name="Picture 2" descr="https://xn--1-itb3afj.xn--p1acf/wp-content/uploads/2017/10/Ivan_V_kremlin.jpg"/>
          <p:cNvPicPr>
            <a:picLocks noChangeAspect="1" noChangeArrowheads="1"/>
          </p:cNvPicPr>
          <p:nvPr/>
        </p:nvPicPr>
        <p:blipFill>
          <a:blip r:embed="rId2" cstate="print"/>
          <a:srcRect b="16535"/>
          <a:stretch>
            <a:fillRect/>
          </a:stretch>
        </p:blipFill>
        <p:spPr bwMode="auto">
          <a:xfrm>
            <a:off x="251520" y="598753"/>
            <a:ext cx="4214272" cy="501491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04" y="1340768"/>
            <a:ext cx="4581874" cy="33447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469965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Царица Наталья Кирилловна показывает Ивана V стрельцам, чтобы доказать, что он жив-здоров</a:t>
            </a:r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Н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Д. Дмитриева-Оренбургского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9210"/>
            <a:ext cx="8072494" cy="52514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Софья Алексеевна правительница-регентша (правление 1682-1689)</a:t>
            </a:r>
          </a:p>
        </p:txBody>
      </p:sp>
      <p:pic>
        <p:nvPicPr>
          <p:cNvPr id="1026" name="Picture 2" descr="https://img-fotki.yandex.ru/get/5412/121447594.c/0_6e9c7_9bb157f2_XXXL.jpg"/>
          <p:cNvPicPr>
            <a:picLocks noChangeAspect="1" noChangeArrowheads="1"/>
          </p:cNvPicPr>
          <p:nvPr/>
        </p:nvPicPr>
        <p:blipFill>
          <a:blip r:embed="rId2"/>
          <a:srcRect l="5094" t="6120" r="8303"/>
          <a:stretch>
            <a:fillRect/>
          </a:stretch>
        </p:blipFill>
        <p:spPr bwMode="auto">
          <a:xfrm>
            <a:off x="451778" y="714356"/>
            <a:ext cx="3954164" cy="5143536"/>
          </a:xfrm>
          <a:prstGeom prst="rect">
            <a:avLst/>
          </a:prstGeom>
          <a:noFill/>
        </p:spPr>
      </p:pic>
      <p:pic>
        <p:nvPicPr>
          <p:cNvPr id="10242" name="Picture 2" descr="https://img-fotki.yandex.ru/get/4523/121447594.c/0_6e9cd_500e2a77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30" y="751187"/>
            <a:ext cx="4143371" cy="51067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99735" y="6015027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И. Е.Репин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7732" y="6015027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Художник  К. Е.Маковский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536942" cy="113191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правление:1682-1725)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Жан-Марк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Наттье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storia-russian.ucoz.ru/_ph/2/978579698.jpg"/>
          <p:cNvPicPr>
            <a:picLocks noChangeAspect="1" noChangeArrowheads="1"/>
          </p:cNvPicPr>
          <p:nvPr/>
        </p:nvPicPr>
        <p:blipFill>
          <a:blip r:embed="rId2"/>
          <a:srcRect t="11847"/>
          <a:stretch>
            <a:fillRect/>
          </a:stretch>
        </p:blipFill>
        <p:spPr bwMode="auto">
          <a:xfrm>
            <a:off x="179512" y="260648"/>
            <a:ext cx="4248472" cy="568863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34" y="1988840"/>
            <a:ext cx="4083030" cy="2520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47822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Строительство Петербурга. </a:t>
            </a:r>
            <a:endParaRPr lang="ru-RU" sz="2000" b="1" spc="-5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Картина </a:t>
            </a:r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Г.А. </a:t>
            </a:r>
            <a:r>
              <a:rPr lang="ru-RU" sz="2000" b="1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Песиса</a:t>
            </a:r>
            <a:endParaRPr lang="ru-RU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010" y="188640"/>
            <a:ext cx="4471990" cy="113191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правление 1725-1727 )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Ж.М 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upload.wikimedia.org/wikipedia/commons/3/34/Catherine_I_of_Russia_by_Nattier.jpg?uselang=ru"/>
          <p:cNvPicPr/>
          <p:nvPr/>
        </p:nvPicPr>
        <p:blipFill>
          <a:blip r:embed="rId2" cstate="print"/>
          <a:srcRect l="6091" t="13618" r="4867"/>
          <a:stretch>
            <a:fillRect/>
          </a:stretch>
        </p:blipFill>
        <p:spPr bwMode="auto">
          <a:xfrm>
            <a:off x="251520" y="548680"/>
            <a:ext cx="381642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2952328" cy="38789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6016" y="5655330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Екатерина I верхом в сопровождении арапчонка. Портрет Георгия Грота.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234</TotalTime>
  <Words>343</Words>
  <Application>Microsoft Office PowerPoint</Application>
  <PresentationFormat>Экран (4:3)</PresentationFormat>
  <Paragraphs>63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Times New Roman</vt:lpstr>
      <vt:lpstr>Ретро</vt:lpstr>
      <vt:lpstr>Исторический портрет </vt:lpstr>
      <vt:lpstr>Михаил Фёдорович Романов ( правление 1613-1645) – тишайший. Копия прижизненного портрета   И Ведекинда</vt:lpstr>
      <vt:lpstr>Филарет, патриарх Московский и всея Руси (годы жизни: 1554-1633) Художник Тютрюмов Н.Л.</vt:lpstr>
      <vt:lpstr>Алексей Михайлович Романов  ( правление 1629-1667) неизвестный художник</vt:lpstr>
      <vt:lpstr>Фёдор Алексеевич Романов  ( правление 1676-1682 ) Неизвестный художник</vt:lpstr>
      <vt:lpstr>Иван Алексеевич Романов (правление:1682-1696)</vt:lpstr>
      <vt:lpstr>Софья Алексеевна правительница-регентша (правление 1682-1689)</vt:lpstr>
      <vt:lpstr>Петр I  ( правление:1682-1725) Художник Жан-Марк Наттье</vt:lpstr>
      <vt:lpstr>Екатерина I  (правление 1725-1727 ) Художник Ж.М . Натье</vt:lpstr>
      <vt:lpstr>Пётр II  ( правление 1727-1730) Неизвестный художник</vt:lpstr>
      <vt:lpstr>Анна Иоановна  ( правление:1730-1740) Художник Л. Каравак</vt:lpstr>
      <vt:lpstr>Анна Леопольдовна. (правление 1740-1741) Художник И. Я. Вишняков</vt:lpstr>
      <vt:lpstr>Елизавета Петровна  ( правление 1741-1761) Художник И. Я. Вишняков </vt:lpstr>
      <vt:lpstr>Цесаревич Петр Федорович и великая княгиня Екатерина Алексеевна. Правление Петра III (1761-1762) Художник Г.-К. Гроот. </vt:lpstr>
      <vt:lpstr>Екатерина II   ( правление 1729-1796) Художник Рокотов Ф. С.</vt:lpstr>
      <vt:lpstr>Павел I  Правление  1796 – 1801гг. Художник Щукин С.С.</vt:lpstr>
      <vt:lpstr>Александр I (правление 1801 – 1825) Художник Джордж Доу</vt:lpstr>
      <vt:lpstr>Николай I  (правление 1825 - 1855) Художник Франц Крюгер</vt:lpstr>
      <vt:lpstr>Александр II  -  освободитель.   (правление 1855 – 1881) Художник Франц Крюгер</vt:lpstr>
      <vt:lpstr>Александр III – миротворец. (правление 1881-1894) Художник Крамской И Н. </vt:lpstr>
      <vt:lpstr>Николай II (правление 1894-1917) Художник Серов В.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Исторический портрет на фоне герба и флага России</dc:title>
  <dc:creator>User</dc:creator>
  <cp:lastModifiedBy>вовка</cp:lastModifiedBy>
  <cp:revision>67</cp:revision>
  <dcterms:created xsi:type="dcterms:W3CDTF">2018-12-02T17:47:00Z</dcterms:created>
  <dcterms:modified xsi:type="dcterms:W3CDTF">2018-12-16T11:08:39Z</dcterms:modified>
</cp:coreProperties>
</file>