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 Николаевич Островский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357298"/>
            <a:ext cx="4143404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hotos.wikimapia.org/p/00/06/40/67/9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36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714752"/>
            <a:ext cx="8572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Вы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один достроили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в основание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которого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положили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краеугольные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камни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Фонвизин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Грибоедов,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Гоголь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Но только после Вас мы, русские, можем с гордостью сказать: «У нас есть свой русский, национальный театр». Он, по справедливости, должен называться: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Театр Островского».</a:t>
            </a:r>
          </a:p>
          <a:p>
            <a:pPr algn="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И. А. Гончаров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Замоскворечье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900igr.net/datai/literatura/Tvorchestvo-Ostrovskogo/0003-004-Aleksandr-Nikolaevich-Ostrovskij-rodilsja-12-aprelja-31-marta-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91450" cy="510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ds03.infourok.ru/uploads/ex/0f7e/00031cbd-3c0a3b1d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s://ds03.infourok.ru/uploads/ex/0f7e/00031cbd-3c0a3b1d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ypresentation.ru/documents/801afe248b383862d92fd3a0abdab058/img8.jpg"/>
          <p:cNvPicPr>
            <a:picLocks noChangeAspect="1" noChangeArrowheads="1"/>
          </p:cNvPicPr>
          <p:nvPr/>
        </p:nvPicPr>
        <p:blipFill>
          <a:blip r:embed="rId2"/>
          <a:srcRect l="9375" t="30000" b="26250"/>
          <a:stretch>
            <a:fillRect/>
          </a:stretch>
        </p:blipFill>
        <p:spPr bwMode="auto">
          <a:xfrm>
            <a:off x="857224" y="1714488"/>
            <a:ext cx="7497530" cy="35719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московская гимназия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3.infourok.ru/uploads/ex/0f7e/00031cbd-3c0a3b1d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творчества Островского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50435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1847–1851 годы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ранний период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творчества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1852–1854 годы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москвитянинский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период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1855–1860 годы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предреформенный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1860–1886 годы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пореформенный период.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5.infourok.ru/uploads/ex/00e9/0000d7c0-f3b33630/640/img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tjiyqalvwoqaekbmh.jpg"/>
          <p:cNvPicPr>
            <a:picLocks noGrp="1" noChangeAspect="1"/>
          </p:cNvPicPr>
          <p:nvPr>
            <p:ph idx="1"/>
          </p:nvPr>
        </p:nvPicPr>
        <p:blipFill>
          <a:blip r:embed="rId2"/>
          <a:srcRect b="2209"/>
          <a:stretch>
            <a:fillRect/>
          </a:stretch>
        </p:blipFill>
        <p:spPr>
          <a:xfrm>
            <a:off x="928662" y="71426"/>
            <a:ext cx="7286676" cy="6715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komanda-k.ru/sites/default/files/44966246%20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648450" cy="466725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Письменный стол Островского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</TotalTime>
  <Words>15</Words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Александр Николаевич Островский</vt:lpstr>
      <vt:lpstr>Замоскворечье</vt:lpstr>
      <vt:lpstr>Слайд 3</vt:lpstr>
      <vt:lpstr>Первая московская гимназия</vt:lpstr>
      <vt:lpstr>Слайд 5</vt:lpstr>
      <vt:lpstr>Этапы творчества Островского</vt:lpstr>
      <vt:lpstr>Слайд 7</vt:lpstr>
      <vt:lpstr>Слайд 8</vt:lpstr>
      <vt:lpstr>Письменный стол Островского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Николаевич Островский</dc:title>
  <dc:creator>user</dc:creator>
  <cp:lastModifiedBy>Пользователь Windows</cp:lastModifiedBy>
  <cp:revision>5</cp:revision>
  <dcterms:created xsi:type="dcterms:W3CDTF">2018-12-10T06:36:25Z</dcterms:created>
  <dcterms:modified xsi:type="dcterms:W3CDTF">2018-12-10T07:24:56Z</dcterms:modified>
</cp:coreProperties>
</file>