
<file path=[Content_Types].xml><?xml version="1.0" encoding="utf-8"?>
<Types xmlns="http://schemas.openxmlformats.org/package/2006/content-types">
  <Default Extension="mp3" ContentType="audio/unknown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65" r:id="rId2"/>
    <p:sldId id="266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B60D3-6D17-493E-A1B7-E91AD5259CE6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4A1096-F359-4AFF-A536-4004C11E66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B60D3-6D17-493E-A1B7-E91AD5259CE6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4A1096-F359-4AFF-A536-4004C11E66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B60D3-6D17-493E-A1B7-E91AD5259CE6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4A1096-F359-4AFF-A536-4004C11E66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B60D3-6D17-493E-A1B7-E91AD5259CE6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4A1096-F359-4AFF-A536-4004C11E66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B60D3-6D17-493E-A1B7-E91AD5259CE6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4A1096-F359-4AFF-A536-4004C11E66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B60D3-6D17-493E-A1B7-E91AD5259CE6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4A1096-F359-4AFF-A536-4004C11E66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B60D3-6D17-493E-A1B7-E91AD5259CE6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4A1096-F359-4AFF-A536-4004C11E66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B60D3-6D17-493E-A1B7-E91AD5259CE6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4A1096-F359-4AFF-A536-4004C11E66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B60D3-6D17-493E-A1B7-E91AD5259CE6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4A1096-F359-4AFF-A536-4004C11E66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B60D3-6D17-493E-A1B7-E91AD5259CE6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4A1096-F359-4AFF-A536-4004C11E66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B60D3-6D17-493E-A1B7-E91AD5259CE6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4A1096-F359-4AFF-A536-4004C11E66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5EB60D3-6D17-493E-A1B7-E91AD5259CE6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E4A1096-F359-4AFF-A536-4004C11E66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772816"/>
            <a:ext cx="1971675" cy="4152900"/>
          </a:xfrm>
          <a:prstGeom prst="rect">
            <a:avLst/>
          </a:prstGeom>
        </p:spPr>
      </p:pic>
      <p:sp>
        <p:nvSpPr>
          <p:cNvPr id="3" name="Овальная выноска 2"/>
          <p:cNvSpPr/>
          <p:nvPr/>
        </p:nvSpPr>
        <p:spPr>
          <a:xfrm>
            <a:off x="2583235" y="404664"/>
            <a:ext cx="4968552" cy="3024336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a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Сәләм! Мин - Белмәҫйән! Миңә һынауҙы уңышлы үтергә ярҙам ит!</a:t>
            </a:r>
          </a:p>
          <a:p>
            <a:pPr algn="just"/>
            <a:endParaRPr lang="ba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a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Привет! Я -  Незнайка! Помоги мне успешно пройти следующее испытание!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hlinkClick r:id="rId3" action="ppaction://hlinksldjump"/>
          </p:cNvPr>
          <p:cNvSpPr/>
          <p:nvPr/>
        </p:nvSpPr>
        <p:spPr>
          <a:xfrm>
            <a:off x="6156176" y="5589240"/>
            <a:ext cx="223224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a-RU" dirty="0" smtClean="0"/>
              <a:t>Артабан</a:t>
            </a:r>
          </a:p>
          <a:p>
            <a:pPr algn="ctr"/>
            <a:r>
              <a:rPr lang="ba-RU" dirty="0" smtClean="0"/>
              <a:t>Далее</a:t>
            </a:r>
            <a:endParaRPr lang="ba-RU" dirty="0"/>
          </a:p>
        </p:txBody>
      </p:sp>
    </p:spTree>
    <p:extLst>
      <p:ext uri="{BB962C8B-B14F-4D97-AF65-F5344CB8AC3E}">
        <p14:creationId xmlns:p14="http://schemas.microsoft.com/office/powerpoint/2010/main" val="218248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772816"/>
            <a:ext cx="1971675" cy="41529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15284" y="1628800"/>
            <a:ext cx="50131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ba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ba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Бирелгән һүрәттәрҙе иғтибар менән ҡара. Сюжетлы һүрәттәр буйынса текст төҙө.</a:t>
            </a:r>
          </a:p>
          <a:p>
            <a:pPr algn="just"/>
            <a:endParaRPr lang="ba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ba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Внимательно рассмотри картины. Составь текст по сюжетным картинкам. </a:t>
            </a:r>
            <a:endParaRPr 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588224" y="5733256"/>
            <a:ext cx="201622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a-RU" dirty="0" smtClean="0"/>
              <a:t>Уйнау</a:t>
            </a:r>
          </a:p>
          <a:p>
            <a:pPr algn="ctr"/>
            <a:r>
              <a:rPr lang="ba-RU" dirty="0" smtClean="0"/>
              <a:t>Играть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426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JOjJLjnVQW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11959" y="2276872"/>
            <a:ext cx="4508177" cy="3726622"/>
          </a:xfrm>
          <a:prstGeom prst="rect">
            <a:avLst/>
          </a:prstGeom>
        </p:spPr>
      </p:pic>
      <p:sp>
        <p:nvSpPr>
          <p:cNvPr id="7" name="Солнце 6"/>
          <p:cNvSpPr/>
          <p:nvPr/>
        </p:nvSpPr>
        <p:spPr>
          <a:xfrm>
            <a:off x="467544" y="2132856"/>
            <a:ext cx="3312368" cy="3240360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курай - курай и пение птиц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78825" y="620688"/>
            <a:ext cx="609600" cy="6096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окодка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Солнце 4"/>
          <p:cNvSpPr/>
          <p:nvPr/>
        </p:nvSpPr>
        <p:spPr>
          <a:xfrm>
            <a:off x="1259632" y="908720"/>
            <a:ext cx="1944216" cy="1800200"/>
          </a:xfrm>
          <a:prstGeom prst="sun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блако 7"/>
          <p:cNvSpPr/>
          <p:nvPr/>
        </p:nvSpPr>
        <p:spPr>
          <a:xfrm>
            <a:off x="395536" y="1124744"/>
            <a:ext cx="2016224" cy="1224136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блако 8"/>
          <p:cNvSpPr/>
          <p:nvPr/>
        </p:nvSpPr>
        <p:spPr>
          <a:xfrm>
            <a:off x="1907704" y="1052736"/>
            <a:ext cx="2016224" cy="1368152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езымянный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лнце 2"/>
          <p:cNvSpPr/>
          <p:nvPr/>
        </p:nvSpPr>
        <p:spPr>
          <a:xfrm>
            <a:off x="1259632" y="908720"/>
            <a:ext cx="1944216" cy="1800200"/>
          </a:xfrm>
          <a:prstGeom prst="sun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блако 3"/>
          <p:cNvSpPr/>
          <p:nvPr/>
        </p:nvSpPr>
        <p:spPr>
          <a:xfrm>
            <a:off x="395536" y="1124744"/>
            <a:ext cx="2016224" cy="1224136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блако 4"/>
          <p:cNvSpPr/>
          <p:nvPr/>
        </p:nvSpPr>
        <p:spPr>
          <a:xfrm>
            <a:off x="1907704" y="1052736"/>
            <a:ext cx="2016224" cy="1368152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езымянный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лнце 2"/>
          <p:cNvSpPr/>
          <p:nvPr/>
        </p:nvSpPr>
        <p:spPr>
          <a:xfrm>
            <a:off x="1259632" y="908720"/>
            <a:ext cx="1944216" cy="1800200"/>
          </a:xfrm>
          <a:prstGeom prst="sun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блако 3"/>
          <p:cNvSpPr/>
          <p:nvPr/>
        </p:nvSpPr>
        <p:spPr>
          <a:xfrm>
            <a:off x="395536" y="1124744"/>
            <a:ext cx="2016224" cy="1224136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блако 4"/>
          <p:cNvSpPr/>
          <p:nvPr/>
        </p:nvSpPr>
        <p:spPr>
          <a:xfrm>
            <a:off x="1907704" y="1052736"/>
            <a:ext cx="2016224" cy="1368152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691680" y="2852936"/>
            <a:ext cx="72008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115616" y="2564904"/>
            <a:ext cx="45719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123728" y="2564904"/>
            <a:ext cx="45719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627784" y="2708920"/>
            <a:ext cx="45719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987824" y="2636912"/>
            <a:ext cx="45719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347864" y="2492896"/>
            <a:ext cx="45719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1979712" y="3284984"/>
            <a:ext cx="45719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2411760" y="3212976"/>
            <a:ext cx="45719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3059832" y="3284984"/>
            <a:ext cx="45719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2771800" y="3501008"/>
            <a:ext cx="45719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1331640" y="3429000"/>
            <a:ext cx="45719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3563888" y="3645024"/>
            <a:ext cx="45719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1043608" y="3501008"/>
            <a:ext cx="45719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971600" y="4005064"/>
            <a:ext cx="45719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2436912" y="3742184"/>
            <a:ext cx="45719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3131840" y="4221088"/>
            <a:ext cx="45719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1691680" y="3861048"/>
            <a:ext cx="45719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2284512" y="3589784"/>
            <a:ext cx="45719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2195736" y="4293096"/>
            <a:ext cx="45719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1187624" y="2492896"/>
            <a:ext cx="45719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3347864" y="2492896"/>
            <a:ext cx="45719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1691680" y="2780928"/>
            <a:ext cx="45719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2411760" y="2708920"/>
            <a:ext cx="45719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2771800" y="2708920"/>
            <a:ext cx="45719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блако 31"/>
          <p:cNvSpPr/>
          <p:nvPr/>
        </p:nvSpPr>
        <p:spPr>
          <a:xfrm>
            <a:off x="899592" y="5013176"/>
            <a:ext cx="2880320" cy="576064"/>
          </a:xfrm>
          <a:prstGeom prst="cloud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56 -0.09433 L 0.00556 0.2386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19 0.04185 L 0.01319 0.37479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3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ptsTypes="">
                                      <p:cBhvr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9 -0.02613 L 0.00399 0.3068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43 -0.07352 L -0.00243 0.25942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39 -0.09434 L 0.00539 0.24138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8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43 -0.09433 L -0.00243 0.23861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37 -0.10497 L 0.01337 0.22797 " pathEditMode="relative" rAng="0" ptsTypes="AA">
                                      <p:cBhvr>
                                        <p:cTn id="35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118 -1.32948E-6 L 0.02118 0.33295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37 0.04208 L 0.01337 0.37503 " pathEditMode="relative" rAng="0" ptsTypes="AA">
                                      <p:cBhvr>
                                        <p:cTn id="41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19 -1.79191E-6 L 0.01319 0.33295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ptsTypes="">
                                      <p:cBhvr>
                                        <p:cTn id="45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ptsTypes="">
                                      <p:cBhvr>
                                        <p:cTn id="47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ptsTypes="">
                                      <p:cBhvr>
                                        <p:cTn id="49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60116E-6 L 3.05556E-6 0.19653 " pathEditMode="relative" rAng="0" ptsTypes="AA">
                                      <p:cBhvr>
                                        <p:cTn id="51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8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43 -0.19908 L -0.00243 0.13387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024 -0.06289 L -0.01024 0.27005 " pathEditMode="relative" rAng="0" ptsTypes="AA">
                                      <p:cBhvr>
                                        <p:cTn id="58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37 -0.08393 L 0.01337 0.24901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62428E-7 L 0.00781 0.13618 " pathEditMode="relative" ptsTypes="AA">
                                      <p:cBhvr>
                                        <p:cTn id="62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156 " pathEditMode="relative" ptsTypes="AA">
                                      <p:cBhvr>
                                        <p:cTn id="6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64 -0.10728 L 0.00364 0.22566 " pathEditMode="relative" rAng="0" ptsTypes="AA">
                                      <p:cBhvr>
                                        <p:cTn id="66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2" grpId="1" animBg="1"/>
      <p:bldP spid="13" grpId="0" animBg="1"/>
      <p:bldP spid="14" grpId="0" animBg="1"/>
      <p:bldP spid="14" grpId="1" animBg="1"/>
      <p:bldP spid="15" grpId="0" animBg="1"/>
      <p:bldP spid="16" grpId="0" animBg="1"/>
      <p:bldP spid="16" grpId="1" animBg="1"/>
      <p:bldP spid="17" grpId="0" animBg="1"/>
      <p:bldP spid="18" grpId="0" animBg="1"/>
      <p:bldP spid="19" grpId="0" animBg="1"/>
      <p:bldP spid="23" grpId="0" animBg="1"/>
      <p:bldP spid="24" grpId="0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9" grpId="0" animBg="1"/>
      <p:bldP spid="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езымянный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лнце 2"/>
          <p:cNvSpPr/>
          <p:nvPr/>
        </p:nvSpPr>
        <p:spPr>
          <a:xfrm>
            <a:off x="1259632" y="908720"/>
            <a:ext cx="1944216" cy="1800200"/>
          </a:xfrm>
          <a:prstGeom prst="sun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блако 3"/>
          <p:cNvSpPr/>
          <p:nvPr/>
        </p:nvSpPr>
        <p:spPr>
          <a:xfrm>
            <a:off x="395536" y="1124744"/>
            <a:ext cx="2016224" cy="1224136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блако 4"/>
          <p:cNvSpPr/>
          <p:nvPr/>
        </p:nvSpPr>
        <p:spPr>
          <a:xfrm>
            <a:off x="1907704" y="1052736"/>
            <a:ext cx="2016224" cy="1368152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блако 5"/>
          <p:cNvSpPr/>
          <p:nvPr/>
        </p:nvSpPr>
        <p:spPr>
          <a:xfrm>
            <a:off x="-2232248" y="4725144"/>
            <a:ext cx="2232248" cy="57606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лако 6"/>
          <p:cNvSpPr/>
          <p:nvPr/>
        </p:nvSpPr>
        <p:spPr>
          <a:xfrm>
            <a:off x="899592" y="5013176"/>
            <a:ext cx="2880320" cy="576064"/>
          </a:xfrm>
          <a:prstGeom prst="cloud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3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окодка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лнце 2"/>
          <p:cNvSpPr/>
          <p:nvPr/>
        </p:nvSpPr>
        <p:spPr>
          <a:xfrm>
            <a:off x="1259632" y="908720"/>
            <a:ext cx="1944216" cy="1800200"/>
          </a:xfrm>
          <a:prstGeom prst="sun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блако 3"/>
          <p:cNvSpPr/>
          <p:nvPr/>
        </p:nvSpPr>
        <p:spPr>
          <a:xfrm>
            <a:off x="899592" y="5013176"/>
            <a:ext cx="2880320" cy="576064"/>
          </a:xfrm>
          <a:prstGeom prst="cloud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6447" y="2204864"/>
            <a:ext cx="533505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a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ТӨҘӨҮСЕҺЕ:</a:t>
            </a:r>
          </a:p>
          <a:p>
            <a:pPr algn="ctr"/>
            <a:endParaRPr lang="ba-RU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ba-RU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МИҢЛЕӘХМӘТОВА ГӨЛФИРӘ</a:t>
            </a:r>
          </a:p>
          <a:p>
            <a:pPr algn="ctr"/>
            <a:r>
              <a:rPr lang="ba-RU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РӘИС ҠЫҘЫ</a:t>
            </a:r>
            <a:endParaRPr lang="ru-RU" sz="28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155</TotalTime>
  <Words>58</Words>
  <Application>Microsoft Office PowerPoint</Application>
  <PresentationFormat>Экран (4:3)</PresentationFormat>
  <Paragraphs>15</Paragraphs>
  <Slides>9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4</dc:creator>
  <cp:lastModifiedBy>Гульфира</cp:lastModifiedBy>
  <cp:revision>13</cp:revision>
  <dcterms:created xsi:type="dcterms:W3CDTF">2019-12-17T15:04:36Z</dcterms:created>
  <dcterms:modified xsi:type="dcterms:W3CDTF">2020-01-14T17:45:36Z</dcterms:modified>
</cp:coreProperties>
</file>