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385317-DCA7-4E34-8994-0D476C82E0FC}" type="datetimeFigureOut">
              <a:rPr lang="ru-RU" smtClean="0"/>
              <a:t>12.02.2019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9383E3-16CF-4CFF-A222-F63AC57101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1440"/>
            <a:ext cx="8787837" cy="62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1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347" y="836712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Телефо_ый разговор,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настоль_ый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теннис,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земля_ая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насыпь,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журавли_ый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крик,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урага_ое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предупреждение,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беспричи_ое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опоздание,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искус_ый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оратор,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искусстве_ый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алмаз,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сезо_ая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цели_ый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серебря_ая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нить,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деревя_ая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солонка.</a:t>
            </a: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Размеша_ые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краски,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бесце_ая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вещь,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краше_ые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лавки, поляна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освеще_а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туристы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размеще_ы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румя_ые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окорока,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некраше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ткань,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писа_ая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красавица, тетрадь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исписа_а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кожа_ый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портфель.</a:t>
            </a:r>
          </a:p>
        </p:txBody>
      </p:sp>
    </p:spTree>
    <p:extLst>
      <p:ext uri="{BB962C8B-B14F-4D97-AF65-F5344CB8AC3E}">
        <p14:creationId xmlns:p14="http://schemas.microsoft.com/office/powerpoint/2010/main" val="32555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7" y="404664"/>
            <a:ext cx="7480935" cy="840230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Карма…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есча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Глаже…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еревя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ыкраше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виацио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ечё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картофель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етре…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Обеща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Стекля…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Испечё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Взволнова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Безветре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Сушё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Рассортирова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105</TotalTime>
  <Words>63</Words>
  <Application>Microsoft Office PowerPoint</Application>
  <PresentationFormat>Экран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Презентация PowerPoint</vt:lpstr>
      <vt:lpstr>Презентация PowerPoint</vt:lpstr>
      <vt:lpstr>Презентация PowerPoint</vt:lpstr>
    </vt:vector>
  </TitlesOfParts>
  <Company>МБОУ "СОШ № 1"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9</cp:revision>
  <dcterms:created xsi:type="dcterms:W3CDTF">2018-01-26T00:07:22Z</dcterms:created>
  <dcterms:modified xsi:type="dcterms:W3CDTF">2019-02-12T01:26:49Z</dcterms:modified>
</cp:coreProperties>
</file>