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59" r:id="rId5"/>
    <p:sldId id="279" r:id="rId6"/>
    <p:sldId id="282" r:id="rId7"/>
    <p:sldId id="277" r:id="rId8"/>
    <p:sldId id="272" r:id="rId9"/>
    <p:sldId id="260" r:id="rId10"/>
    <p:sldId id="261" r:id="rId11"/>
    <p:sldId id="280" r:id="rId12"/>
    <p:sldId id="283" r:id="rId13"/>
    <p:sldId id="281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052736"/>
            <a:ext cx="65527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Зональная     </a:t>
            </a:r>
            <a:r>
              <a:rPr lang="ru-RU" sz="3200" b="1" dirty="0">
                <a:solidFill>
                  <a:srgbClr val="C00000"/>
                </a:solidFill>
              </a:rPr>
              <a:t>научно-практической конференция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«Николаевские чтения»,  посвященная  </a:t>
            </a:r>
            <a:r>
              <a:rPr lang="ru-RU" sz="3200" b="1" dirty="0" smtClean="0">
                <a:solidFill>
                  <a:srgbClr val="C00000"/>
                </a:solidFill>
              </a:rPr>
              <a:t>75-летию</a:t>
            </a:r>
            <a:endParaRPr lang="ru-RU" sz="3200" b="1" dirty="0">
              <a:solidFill>
                <a:srgbClr val="C00000"/>
              </a:solidFill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Первого Президента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РС </a:t>
            </a:r>
            <a:r>
              <a:rPr lang="ru-RU" sz="3200" b="1" dirty="0">
                <a:solidFill>
                  <a:srgbClr val="C00000"/>
                </a:solidFill>
              </a:rPr>
              <a:t>(Я) </a:t>
            </a:r>
            <a:r>
              <a:rPr lang="ru-RU" sz="3200" b="1" dirty="0" err="1" smtClean="0">
                <a:solidFill>
                  <a:srgbClr val="C00000"/>
                </a:solidFill>
              </a:rPr>
              <a:t>М.Е.Николаева</a:t>
            </a:r>
            <a:r>
              <a:rPr lang="ru-RU" sz="3200" b="1" dirty="0" smtClean="0">
                <a:solidFill>
                  <a:srgbClr val="C00000"/>
                </a:solidFill>
              </a:rPr>
              <a:t>, среди взрослых 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23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013176"/>
            <a:ext cx="8183880" cy="10515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1" y="548680"/>
            <a:ext cx="8209639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•	</a:t>
            </a:r>
            <a:r>
              <a:rPr lang="ru-RU" sz="1400" b="1" dirty="0">
                <a:solidFill>
                  <a:srgbClr val="C00000"/>
                </a:solidFill>
              </a:rPr>
              <a:t>Человеческий  потенциал Якутии </a:t>
            </a:r>
          </a:p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1 место - Шадрин Юрий Васильевич, «Человеческий потенциал в перспективном развитии 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</a:rPr>
              <a:t>Хангаласского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 улуса на примере работы  Покровского колледжа бизнес-технологий», г. Покровск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</a:rPr>
              <a:t>Хангаласского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 улус;</a:t>
            </a:r>
          </a:p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2 место - Данилова Лена Ивановна, «В. В. Кириллин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</a:rPr>
              <a:t>уонна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 Саха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</a:rPr>
              <a:t>бастакы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</a:rPr>
              <a:t>Президенэ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 М.Е. Николаев  до5ордоhуулара», 1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</a:rPr>
              <a:t>Жемкон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</a:rPr>
              <a:t>Хангаласского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 улуса;</a:t>
            </a:r>
          </a:p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2 место -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</a:rPr>
              <a:t>Сартыкова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 Зоя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</a:rPr>
              <a:t>Манджиевна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, «Индекс человеческого развития в Якутии», с. В-Бестях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</a:rPr>
              <a:t>Хангаласского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 улуса;</a:t>
            </a:r>
          </a:p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•	</a:t>
            </a:r>
            <a:r>
              <a:rPr lang="ru-RU" sz="1400" b="1" dirty="0">
                <a:solidFill>
                  <a:srgbClr val="C00000"/>
                </a:solidFill>
              </a:rPr>
              <a:t>Духовность и свобода:</a:t>
            </a:r>
          </a:p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1 место -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</a:rPr>
              <a:t>Стручкова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</a:rPr>
              <a:t>Сардана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 Иннокентьевна,  «Михаил Николаев и феномен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</a:rPr>
              <a:t>Софрона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 Данилова», с.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</a:rPr>
              <a:t>Бердигестях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 Горного улуса;</a:t>
            </a:r>
          </a:p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1 место -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</a:rPr>
              <a:t>Сайдашова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 Екатерина Сергеевна, «Духовность и здоровый образ жизни едины»,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</a:rPr>
              <a:t>Октемский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 ф. ЯГСХА;</a:t>
            </a:r>
          </a:p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11 место - Колесова Тамара Николаевна, «Крепче семья – сильнее родина»,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</a:rPr>
              <a:t>Октемский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 ф. ЯГСХА;</a:t>
            </a:r>
          </a:p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111 место - Томская Мария Павловна, « Духовность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</a:rPr>
              <a:t>уонна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</a:rPr>
              <a:t>конул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», с. Ой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</a:rPr>
              <a:t>Хангаласского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 улуса.</a:t>
            </a:r>
          </a:p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•	</a:t>
            </a:r>
            <a:r>
              <a:rPr lang="ru-RU" sz="1400" b="1" dirty="0">
                <a:solidFill>
                  <a:srgbClr val="C00000"/>
                </a:solidFill>
              </a:rPr>
              <a:t>Арктическая идея:</a:t>
            </a:r>
          </a:p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2 место - Скрябина Галина Прокопьевна, «Игры «Дети Азии» - школа нравственного и физического воспитания молодежи», 11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</a:rPr>
              <a:t>Жемкон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</a:rPr>
              <a:t>Хангаласского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 улуса</a:t>
            </a:r>
          </a:p>
        </p:txBody>
      </p:sp>
    </p:spTree>
    <p:extLst>
      <p:ext uri="{BB962C8B-B14F-4D97-AF65-F5344CB8AC3E}">
        <p14:creationId xmlns:p14="http://schemas.microsoft.com/office/powerpoint/2010/main" val="3469190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620688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•	</a:t>
            </a:r>
            <a:r>
              <a:rPr lang="ru-RU" b="1" dirty="0">
                <a:solidFill>
                  <a:srgbClr val="C00000"/>
                </a:solidFill>
              </a:rPr>
              <a:t>Восточное измерение российской политики:</a:t>
            </a:r>
          </a:p>
          <a:p>
            <a:pPr algn="just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1 место - Бушуева Анна Михайловна, « О  книге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М.Е.Николаева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  « Конфуций и его учение»,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п.Мохсоголлох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Хангаласского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улуса;</a:t>
            </a:r>
          </a:p>
          <a:p>
            <a:pPr algn="just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•	</a:t>
            </a:r>
            <a:r>
              <a:rPr lang="ru-RU" b="1" dirty="0">
                <a:solidFill>
                  <a:srgbClr val="C00000"/>
                </a:solidFill>
              </a:rPr>
              <a:t>Здоровый образ жизни и сбережение народа:</a:t>
            </a:r>
          </a:p>
          <a:p>
            <a:pPr algn="just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1 место - Игнатьева Жанна Филипповна,  «Здоровый образ жизни и сбережение народа», с. Булгунняхтах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Хангаласского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улуса;</a:t>
            </a:r>
          </a:p>
          <a:p>
            <a:pPr algn="just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2 место - Емельянова Мария Антоновна, «Тема ЗОЖ в трудах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М.Е.Николаева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», с. В-Бестях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Хангаласского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улуса;</a:t>
            </a:r>
          </a:p>
          <a:p>
            <a:pPr algn="just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3  место -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Печетова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Людмила Романовна, «Природа как средство эстетического воспитания в детском саду», с. Булгунняхтах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Хангаласского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улуса;</a:t>
            </a:r>
          </a:p>
          <a:p>
            <a:pPr algn="just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3 место - Капустина Вера Павловна, «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Чол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олохтонуу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–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кэскилбит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тордо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», 11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Жемкон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Хангаласского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улуса;</a:t>
            </a:r>
          </a:p>
          <a:p>
            <a:pPr algn="just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3 место - Прокопьев Николай Иннокентьевич, «Здоровое поколение – здоровая нация», с.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Рассолода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Мегино-Кангаласского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улуса.</a:t>
            </a:r>
          </a:p>
        </p:txBody>
      </p:sp>
    </p:spTree>
    <p:extLst>
      <p:ext uri="{BB962C8B-B14F-4D97-AF65-F5344CB8AC3E}">
        <p14:creationId xmlns:p14="http://schemas.microsoft.com/office/powerpoint/2010/main" val="1931213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AutoShape 2" descr="imag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392821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335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рекламнаая\2025 г\МЕН\МЕН Коллекция\2012\Николаевские чтения-ноябрь\DSC005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70485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661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412776"/>
            <a:ext cx="64807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На заключительной республиканской НПК выступила  </a:t>
            </a:r>
            <a:r>
              <a:rPr lang="ru-RU" sz="2000" b="1" dirty="0">
                <a:solidFill>
                  <a:srgbClr val="C00000"/>
                </a:solidFill>
              </a:rPr>
              <a:t>Игнатьева Жанна Филипповна,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главный врач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</a:rPr>
              <a:t>Булгунняхтахской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 участковой больницы, с  темой </a:t>
            </a:r>
            <a:r>
              <a:rPr lang="ru-RU" sz="2000" b="1" dirty="0">
                <a:solidFill>
                  <a:srgbClr val="C00000"/>
                </a:solidFill>
              </a:rPr>
              <a:t>«Здоровый образ жизни и сбережение народа»,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с. Булгунняхтах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</a:rPr>
              <a:t>Хангаласского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 улуса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2864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124744"/>
            <a:ext cx="7128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Зональная  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научно-практическая конференция «Николаевские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чтения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» среди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взрослых 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состоялась в центральной улусной библиотеке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8 ноября 2012г.</a:t>
            </a:r>
          </a:p>
          <a:p>
            <a:pPr algn="just"/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Организаторы конференции: </a:t>
            </a:r>
            <a:endParaRPr lang="ru-RU" sz="2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- МР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</a:rPr>
              <a:t>Хангаласский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 улус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»;</a:t>
            </a:r>
          </a:p>
          <a:p>
            <a:pPr algn="just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МУ «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</a:rPr>
              <a:t>Хангаласская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 централизованная библиотечная система».</a:t>
            </a:r>
          </a:p>
        </p:txBody>
      </p:sp>
    </p:spTree>
    <p:extLst>
      <p:ext uri="{BB962C8B-B14F-4D97-AF65-F5344CB8AC3E}">
        <p14:creationId xmlns:p14="http://schemas.microsoft.com/office/powerpoint/2010/main" val="309867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F:\рекламнаая\2025 г\МЕН\МЕН Коллекция\2012\Николаевские чтения-ноябрь\DSC005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6782" y="-12412760"/>
            <a:ext cx="13716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рекламнаая\2025 г\МЕН\МЕН Коллекция\2012\Николаевские чтения-ноябрь\DSC005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848871" cy="526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407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76672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268760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Приняли участие 54 участника из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</a:rPr>
              <a:t>Хангаласского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</a:rPr>
              <a:t>Намского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, Горного и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</a:rPr>
              <a:t>Мегино-Кангаласского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 улусов. </a:t>
            </a:r>
            <a:endParaRPr lang="ru-RU" sz="2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Экспертной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комиссией по двум секциям выслушано:</a:t>
            </a:r>
          </a:p>
          <a:p>
            <a:pPr algn="just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-  30 выступлений  участников;</a:t>
            </a:r>
          </a:p>
          <a:p>
            <a:pPr algn="just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-  4 доклада  - через онлайновую связь с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</a:rPr>
              <a:t>Мегино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</a:rPr>
              <a:t>Кангаласским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 улусом;</a:t>
            </a:r>
          </a:p>
          <a:p>
            <a:pPr algn="just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-  20 докладов рассмотрено заочно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458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рекламнаая\2025 г\МЕН\МЕН Коллекция\2012\Николаевские чтения-ноябрь\DSC005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2666"/>
            <a:ext cx="7344816" cy="55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318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рекламнаая\2025 г\МЕН\МЕН Коллекция\2012\DSC00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6984776" cy="52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278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>
                <a:solidFill>
                  <a:srgbClr val="C00000"/>
                </a:solidFill>
              </a:rPr>
              <a:t>Состав экспертной комиссии:</a:t>
            </a:r>
          </a:p>
          <a:p>
            <a:pPr algn="just"/>
            <a:r>
              <a:rPr lang="ru-RU" sz="1400" b="1" dirty="0">
                <a:solidFill>
                  <a:srgbClr val="C00000"/>
                </a:solidFill>
              </a:rPr>
              <a:t>1 группа: </a:t>
            </a:r>
          </a:p>
          <a:p>
            <a:pPr marL="0" indent="0" algn="just">
              <a:buNone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-  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Борисов А.А.- научный сотрудник ИГИ и ПМНС СО РАН, председатель жюри</a:t>
            </a:r>
          </a:p>
          <a:p>
            <a:pPr marL="0" indent="0" algn="just">
              <a:buNone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- 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Протодьяконов Б.П. – председатель районного собрания депутатов МР «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</a:rPr>
              <a:t>Хангаласский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 улус»; </a:t>
            </a:r>
          </a:p>
          <a:p>
            <a:pPr marL="0" indent="0" algn="just">
              <a:buNone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- Бурнашева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М. Р.  –  вед. методист отдела мониторинга и развития библиотечного дела    НБ РС(Я</a:t>
            </a:r>
          </a:p>
          <a:p>
            <a:pPr marL="0" indent="0" algn="just">
              <a:buNone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- Петрова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Д.А. –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</a:rPr>
              <a:t>гл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 специалист управления культуры и духовного развития МР «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</a:rPr>
              <a:t>Хангаласский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 улус».</a:t>
            </a:r>
          </a:p>
          <a:p>
            <a:pPr marL="0" indent="0" algn="just">
              <a:buNone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- 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Наумова А.М. – зав. ИБО МУ «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</a:rPr>
              <a:t>Хангаласская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 ЦБС»</a:t>
            </a:r>
          </a:p>
          <a:p>
            <a:pPr marL="0" indent="0" algn="just">
              <a:buNone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- 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Секретарь: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</a:rPr>
              <a:t>Келина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 З.С.</a:t>
            </a:r>
          </a:p>
          <a:p>
            <a:pPr algn="just"/>
            <a:r>
              <a:rPr lang="ru-RU" sz="1400" b="1" dirty="0">
                <a:solidFill>
                  <a:srgbClr val="C00000"/>
                </a:solidFill>
              </a:rPr>
              <a:t>11 </a:t>
            </a:r>
            <a:r>
              <a:rPr lang="ru-RU" sz="1400" b="1" dirty="0" smtClean="0">
                <a:solidFill>
                  <a:srgbClr val="C00000"/>
                </a:solidFill>
              </a:rPr>
              <a:t>группа:</a:t>
            </a:r>
          </a:p>
          <a:p>
            <a:pPr marL="0" indent="0" algn="just">
              <a:buNone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- Ноев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А.И. –  генеральный директор ОАО редакции газеты «Якутия», председатель жюри.</a:t>
            </a:r>
          </a:p>
          <a:p>
            <a:pPr marL="0" indent="0" algn="just">
              <a:buNone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- Макаров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Н.А.- заместитель главы по социальным вопросам МР «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</a:rPr>
              <a:t>Хангаласский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 улус»</a:t>
            </a:r>
          </a:p>
          <a:p>
            <a:pPr marL="0" indent="0" algn="just">
              <a:buNone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- Егоров-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</a:rPr>
              <a:t>Тумарча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  В. Н.- писатель, публицист</a:t>
            </a:r>
          </a:p>
          <a:p>
            <a:pPr marL="0" indent="0" algn="just">
              <a:buNone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Винокурова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Е.П. – заведующая аспирантурой АГИИК</a:t>
            </a:r>
          </a:p>
          <a:p>
            <a:pPr marL="0" indent="0" algn="just">
              <a:buNone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- Павлова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К.П. – директор МУ «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</a:rPr>
              <a:t>Хангаласская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 централизованная библиотечная система</a:t>
            </a:r>
          </a:p>
          <a:p>
            <a:pPr marL="0" indent="0" algn="just">
              <a:buNone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-  Секретарь 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- Скрябина Н.Ф.</a:t>
            </a:r>
          </a:p>
        </p:txBody>
      </p:sp>
    </p:spTree>
    <p:extLst>
      <p:ext uri="{BB962C8B-B14F-4D97-AF65-F5344CB8AC3E}">
        <p14:creationId xmlns:p14="http://schemas.microsoft.com/office/powerpoint/2010/main" val="2263903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F:\рекламнаая\2025 г\МЕН\МЕН Коллекция\2012\Николаевские чтения-ноябрь\DSC00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704856" cy="57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49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48680"/>
            <a:ext cx="80648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Победителями и призерами по 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>
                <a:solidFill>
                  <a:srgbClr val="C00000"/>
                </a:solidFill>
              </a:rPr>
              <a:t>направлениям конференции стали </a:t>
            </a:r>
            <a:r>
              <a:rPr lang="ru-RU" sz="1400" b="1" dirty="0" smtClean="0">
                <a:solidFill>
                  <a:srgbClr val="C00000"/>
                </a:solidFill>
              </a:rPr>
              <a:t>:</a:t>
            </a:r>
            <a:endParaRPr lang="ru-RU" sz="1400" b="1" dirty="0">
              <a:solidFill>
                <a:srgbClr val="C00000"/>
              </a:solidFill>
            </a:endParaRPr>
          </a:p>
          <a:p>
            <a:pPr algn="ctr"/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•	</a:t>
            </a:r>
            <a:r>
              <a:rPr lang="ru-RU" sz="1400" b="1" dirty="0" err="1">
                <a:solidFill>
                  <a:srgbClr val="C00000"/>
                </a:solidFill>
              </a:rPr>
              <a:t>М.Е.Николаев</a:t>
            </a:r>
            <a:r>
              <a:rPr lang="ru-RU" sz="1400" b="1" dirty="0">
                <a:solidFill>
                  <a:srgbClr val="C00000"/>
                </a:solidFill>
              </a:rPr>
              <a:t> - создатель государственности Республики Саха (Якутия):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</a:rPr>
              <a:t>1 место 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– Афанасьева Наталья Семеновна с докладом « Создатель государственности новой Якутии», с. 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</a:rPr>
              <a:t>Качикатцы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</a:rPr>
              <a:t>Хангаласского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 улуса;</a:t>
            </a:r>
          </a:p>
          <a:p>
            <a:pPr algn="just"/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2 место – 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</a:rPr>
              <a:t>Кельциев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 Михаил Николаевич « 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</a:rPr>
              <a:t>М.Е.Николаев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 – создатель государственности РС(Я)» , 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</a:rPr>
              <a:t>п.Мохсоголлох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</a:rPr>
              <a:t>Хангаласского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 улуса;</a:t>
            </a:r>
          </a:p>
          <a:p>
            <a:pPr algn="just"/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3 место – Варламова Лена Николаевна, «Он открыл новые пути развития», с. 1 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</a:rPr>
              <a:t>Жемкон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</a:rPr>
              <a:t>Хангаласского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 улуса.</a:t>
            </a:r>
          </a:p>
          <a:p>
            <a:pPr algn="ctr"/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•	</a:t>
            </a:r>
            <a:r>
              <a:rPr lang="ru-RU" sz="1400" b="1" dirty="0">
                <a:solidFill>
                  <a:srgbClr val="C00000"/>
                </a:solidFill>
              </a:rPr>
              <a:t>Вклад </a:t>
            </a:r>
            <a:r>
              <a:rPr lang="ru-RU" sz="1400" b="1" dirty="0" err="1">
                <a:solidFill>
                  <a:srgbClr val="C00000"/>
                </a:solidFill>
              </a:rPr>
              <a:t>М.Е.Николаева</a:t>
            </a:r>
            <a:r>
              <a:rPr lang="ru-RU" sz="1400" b="1" dirty="0">
                <a:solidFill>
                  <a:srgbClr val="C00000"/>
                </a:solidFill>
              </a:rPr>
              <a:t> в развитии федеративного устройства России:</a:t>
            </a:r>
          </a:p>
          <a:p>
            <a:pPr algn="just"/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1	Место - 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</a:rPr>
              <a:t>Мунхалова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 Майя Сергеевна « 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</a:rPr>
              <a:t>М.К.Аммосов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</a:rPr>
              <a:t>И.Е.Винокуров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</a:rPr>
              <a:t>М.Е.Николаев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 – 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</a:rPr>
              <a:t>олох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 сал5анар», 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</a:rPr>
              <a:t>Намский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 улус, с. 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</a:rPr>
              <a:t>Аппаны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;</a:t>
            </a:r>
          </a:p>
          <a:p>
            <a:pPr algn="just"/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2	Место - Адамова Ираида Иннокентьевна, « Михаил Ефимович Николаев  - историческая личность», с. 11  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</a:rPr>
              <a:t>Жемкон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</a:rPr>
              <a:t>Хангаласского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 улуса;</a:t>
            </a:r>
          </a:p>
          <a:p>
            <a:pPr algn="just"/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3	Место - Андреев Алексей Евгеньевич,  «Мною выбранный творческий путь и те великие люди, без которых мое творчество осталось бы не раскрытым», 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</a:rPr>
              <a:t>г.Покровск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</a:rPr>
              <a:t>Хангаласского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 улуса.</a:t>
            </a:r>
          </a:p>
          <a:p>
            <a:pPr algn="just"/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•	</a:t>
            </a:r>
            <a:r>
              <a:rPr lang="ru-RU" sz="1400" b="1" dirty="0">
                <a:solidFill>
                  <a:srgbClr val="C00000"/>
                </a:solidFill>
              </a:rPr>
              <a:t>Приоритеты социальной политики в республике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algn="just"/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1 место - 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</a:rPr>
              <a:t>Сеялова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 Дарья Валерьевна, «Воплотившиеся идеи 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</a:rPr>
              <a:t>М.Е.Николаева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 в с. Тит-Ары 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</a:rPr>
              <a:t>Хангаласского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 улуса», 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</a:rPr>
              <a:t>с.Тит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-Ары  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</a:rPr>
              <a:t>Хангаласского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 улуса;</a:t>
            </a:r>
          </a:p>
          <a:p>
            <a:pPr algn="just"/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2 место - Семенова Елизавета Алексеевна,  «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</a:rPr>
              <a:t>Тыа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 сирин 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</a:rPr>
              <a:t>культуратын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</a:rPr>
              <a:t>сайдыытын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 са5ахтара»,  Горный улус, с. 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</a:rPr>
              <a:t>Бердигестях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;</a:t>
            </a:r>
          </a:p>
          <a:p>
            <a:pPr algn="just"/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3 место -  Исакова Галина Григорьевна, «Организация лагеря отдыха и труда «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</a:rPr>
              <a:t>Кустук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», </a:t>
            </a:r>
          </a:p>
          <a:p>
            <a:pPr algn="just"/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С. Булгунняхтах 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</a:rPr>
              <a:t>Хангаласского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 улуса.</a:t>
            </a:r>
          </a:p>
        </p:txBody>
      </p:sp>
    </p:spTree>
    <p:extLst>
      <p:ext uri="{BB962C8B-B14F-4D97-AF65-F5344CB8AC3E}">
        <p14:creationId xmlns:p14="http://schemas.microsoft.com/office/powerpoint/2010/main" val="1526131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324</TotalTime>
  <Words>300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Тамара</dc:creator>
  <cp:lastModifiedBy>Тамара</cp:lastModifiedBy>
  <cp:revision>18</cp:revision>
  <dcterms:created xsi:type="dcterms:W3CDTF">2017-11-09T05:37:28Z</dcterms:created>
  <dcterms:modified xsi:type="dcterms:W3CDTF">2025-03-12T07:09:34Z</dcterms:modified>
</cp:coreProperties>
</file>