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69" r:id="rId14"/>
    <p:sldId id="271" r:id="rId15"/>
    <p:sldId id="259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17" d="100"/>
          <a:sy n="117" d="100"/>
        </p:scale>
        <p:origin x="-36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ku4mina.ucoz.ru/index/0-2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ku4mina.ucoz.ru/index/0-2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63" y="2143125"/>
            <a:ext cx="7000875" cy="350043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2" descr="8752e1d7192a170b54e5bae07cf7705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3" descr="90011830_enl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29563" y="6643688"/>
            <a:ext cx="1214437" cy="214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6B52A-C3E2-4710-861F-2A9E4B1098A4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3E76B-012A-4166-93C4-23F6723925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4155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1143000"/>
            <a:ext cx="8143875" cy="507206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2" descr="90011830_en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939088" y="6642100"/>
            <a:ext cx="1204912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0034" y="1142984"/>
            <a:ext cx="8143932" cy="514353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EF99-3663-4FCA-A684-DA67D06B043C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FAEB9-E2D8-4674-8140-3A1760BC3C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189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3" y="285750"/>
            <a:ext cx="6143625" cy="592931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12" descr="90011830_en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929563" y="6643688"/>
            <a:ext cx="1204912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5140" y="285728"/>
            <a:ext cx="1843086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8650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AE5A-F6D6-4A06-AA48-C2045029294B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DD24E-0BCC-4174-8463-691585A358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6861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43932" cy="50720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CBB5-7D4C-4E1B-84DB-0CB85C4E6AF1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F0903-BB41-4042-B25D-95DDB95150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9529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1" descr="8752e1d7192a170b54e5bae07cf7705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2" descr="90011830_enl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71500" y="2857500"/>
            <a:ext cx="8072438" cy="3000375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63" y="6643688"/>
            <a:ext cx="1214437" cy="214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9EA5-31E2-4DD3-90A0-5772EEF27B2F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D9DCF-D112-46A5-94E5-4F2D9620A3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7695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1C24-89D5-423D-9EA4-3A39886FB1C1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EE75D-BCE3-4624-B533-E7A8287C25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801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1"/>
            <a:ext cx="4040188" cy="5715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1"/>
            <a:ext cx="4041775" cy="5715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12A4-8BD7-4ABB-84A1-E76DD3EEAFF5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B0548-8E4D-41A9-A1F2-69216F37EC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931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9D30-4E48-41F4-9977-93A5397892AB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8F2B9-51EA-4826-85CB-87332B3855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3633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D312-D2A0-4E28-862B-0AA462AD286F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CD6EA-4E71-4794-A832-07E2690409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0249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63" y="285750"/>
            <a:ext cx="8143875" cy="592931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12" descr="90011830_en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rId3"/>
          </p:cNvPr>
          <p:cNvSpPr/>
          <p:nvPr/>
        </p:nvSpPr>
        <p:spPr>
          <a:xfrm>
            <a:off x="7929563" y="6643688"/>
            <a:ext cx="1214437" cy="214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438B-759F-48DB-BCF1-4B19D36AEFBD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B9D2B-5894-4D46-9625-FF5AAC4EB4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5546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38" y="642938"/>
            <a:ext cx="5500687" cy="5572125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12" descr="90011830_enl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hlinkClick r:id="rId3"/>
          </p:cNvPr>
          <p:cNvSpPr/>
          <p:nvPr/>
        </p:nvSpPr>
        <p:spPr>
          <a:xfrm>
            <a:off x="7929563" y="6643688"/>
            <a:ext cx="1214437" cy="214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3F7F2-62C4-4F1D-8978-EA1E96348F9E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CF7F3-339F-4E16-8502-9B29242D59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065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ku4mina.ucoz.ru/index/0-2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00063" y="1285875"/>
            <a:ext cx="8143875" cy="49291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Рисунок 6" descr="90011830_enl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130">
            <a:off x="2281238" y="3559175"/>
            <a:ext cx="5634037" cy="563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500063" y="1285875"/>
            <a:ext cx="81438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C8170-FFF9-4BEE-9253-AA10DDA3D102}" type="datetimeFigureOut">
              <a:rPr lang="ru-RU"/>
              <a:pPr>
                <a:defRPr/>
              </a:pPr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2C9F70B-130B-4B8D-A4E9-C56ECE98BD7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" name="Прямоугольник 10">
            <a:hlinkClick r:id="rId15"/>
          </p:cNvPr>
          <p:cNvSpPr/>
          <p:nvPr/>
        </p:nvSpPr>
        <p:spPr>
          <a:xfrm>
            <a:off x="7929563" y="6643688"/>
            <a:ext cx="1214437" cy="214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FFC00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FFC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89" r:id="rId3"/>
    <p:sldLayoutId id="2147483684" r:id="rId4"/>
    <p:sldLayoutId id="2147483685" r:id="rId5"/>
    <p:sldLayoutId id="2147483686" r:id="rId6"/>
    <p:sldLayoutId id="2147483687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ralofis.ru/published/publicdata/0WZFDNVC/attachments/SC/products_pictures/90011830_enl.jpg" TargetMode="External"/><Relationship Id="rId2" Type="http://schemas.openxmlformats.org/officeDocument/2006/relationships/hyperlink" Target="http://im4-tub-ru.yandex.net/i?id=48333602-61-72&amp;n=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тренажёр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учитель МБОУ «СОШ №24 имени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Г. </a:t>
            </a:r>
            <a:r>
              <a:rPr lang="ru-RU" sz="31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Столля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Шуваева Римма Валентиновна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Слитное и раздельное написание разных частей речи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79983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Определите предложение, в котором НЕ со словом пишется слитно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556792"/>
            <a:ext cx="64087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Мы с приятелем встречались (НЕ)РЕДКО, а почти каждый день.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Избавляйтесь от привычки бросать дело, (НЕ)ДОВОДЯ его до конца.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Мы дошло до финала, но наша цель (НЕ)ДОСТИГНУТА.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(НЕ)ЗАВЕРШЁННАЯ игра перенесена на завтра и будет продолжена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863265" y="4581128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863315" y="1678933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8" name="Oval 22"/>
          <p:cNvSpPr>
            <a:spLocks noChangeArrowheads="1"/>
          </p:cNvSpPr>
          <p:nvPr/>
        </p:nvSpPr>
        <p:spPr bwMode="auto">
          <a:xfrm>
            <a:off x="863265" y="2763706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863264" y="3848479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08" y="5134898"/>
            <a:ext cx="2124236" cy="8496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465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35" y="180222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предложение, в котором оба выделенных слова пишутся слитно.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 полностью я не привожу, ЧТО(БЫ) не повторять одно и ТО(ЖЕ).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(ЗА)ЧАСТУЮ мы видим только то, что собираемся увидеть, (ПРИ)ЧЁМ в мельчайших деталях.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КАК(ТО) раз приезжает старый князь звать нас на свадьбу: он отдавал старшую дочь (ЗА)МУЖ.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Мелодия, возникшая (НИ)ОТКУДА, сопровождала его (В)ТЕЧЕНИЕ всей жизни.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683245" y="2636912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714482" y="1521622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689279" y="3659366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683244" y="4793401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-28611"/>
            <a:ext cx="1252939" cy="15121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87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79983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предложение, в котором оба выделенных слова пишутся слитно.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ЧТО(БЫ) поправить здоровье, можно смело отправляться на АЛТАЙ, (ПО)ЭТОМУ скорее покупайте путёвку.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Одно и ТО(ЖЕ) событие может оцениваться (ПО)РАЗНОМУ.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Вам необходимо (ПО)ПРЕЖНЕМУ предоставлять отчёт (В)ВИДЕ презентации.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СКОЛЬКО(БЫ) ни рассуждали критики, многие произведения искусства (НА)ВСЕГДА останутся загадкой для человечества.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380312" y="5541202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683295" y="1556792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683245" y="2650563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683245" y="3727902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683244" y="4805241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87" y="1960546"/>
            <a:ext cx="1220198" cy="16478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4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66688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предложение, в котором оба выделенных слова пишутся слитно.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Водолазы погрузились В(ГЛУБЬ) моря и (В)ТЕЧЕНИЕ часа  изучали глубоководный мир.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Мартын плёлся к реке и слушал, как (ПО)ЗАДИ него (ПО)НЕМНОГУ замирали звуки свирели.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ЧТО(БЫ) ни говорили другие, я считаю, что человек сам (В)ПРАВЕ распоряжаться своим будущим.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Будучи просвещённым человеком своего века А.С. Пушкин (НИ)РАЗУ не был (ЗА)ГРАНИЦЕЙ.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683245" y="2636912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687707" y="152030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683244" y="3707966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683244" y="4746362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58" y="-45578"/>
            <a:ext cx="1255976" cy="12559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240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6888" y="2132856"/>
            <a:ext cx="5030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divot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Тест пройден!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852936"/>
            <a:ext cx="3009900" cy="2800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700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</a:p>
        </p:txBody>
      </p:sp>
      <p:sp>
        <p:nvSpPr>
          <p:cNvPr id="11267" name="Содержимое 4"/>
          <p:cNvSpPr>
            <a:spLocks noGrp="1"/>
          </p:cNvSpPr>
          <p:nvPr>
            <p:ph idx="1"/>
          </p:nvPr>
        </p:nvSpPr>
        <p:spPr>
          <a:xfrm>
            <a:off x="500063" y="1285875"/>
            <a:ext cx="8143875" cy="492918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ФИПИ. ЕГЭ. Русский  язык. Типовые экзаменационные материалы под редакцией И.П.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«Национальное образование» Москва.2019 </a:t>
            </a:r>
          </a:p>
          <a:p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http://im4-tub-ru.yandex.net/i?id=48333602-61-72&amp;n=21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- ученик;</a:t>
            </a:r>
          </a:p>
          <a:p>
            <a:r>
              <a:rPr lang="ru-RU" altLang="ru-RU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http://uralofis.ru/published/publicdata/0WZFDNVC/attachments/SC/products_pictures/90011830_enl.jpg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- маркер.</a:t>
            </a:r>
          </a:p>
          <a:p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>
          <a:xfrm>
            <a:off x="491480" y="187325"/>
            <a:ext cx="8229600" cy="939800"/>
          </a:xfrm>
        </p:spPr>
        <p:txBody>
          <a:bodyPr/>
          <a:lstStyle/>
          <a:p>
            <a:r>
              <a:rPr lang="ru-RU" sz="3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3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работе с учебным тренажёром</a:t>
            </a:r>
            <a:br>
              <a:rPr lang="ru-RU" sz="3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69876" y="1720840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Каждое задание имеет 4 варианта ответа. Выберите один правильный.</a:t>
            </a:r>
          </a:p>
          <a:p>
            <a:pPr marL="342900" indent="-342900" algn="just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Если вы выбрали правильный ответ, появится     «плюс».</a:t>
            </a: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Если вы выбрали неверный ответ, появится «минус».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Переход к следующему заданию осуществляется по кнопке внизу.</a:t>
            </a:r>
          </a:p>
          <a:p>
            <a:pPr marL="342900" indent="-3429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предложение, в котором оба выделенных слова пишутся слитно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ВСЁ (ТАКИ) любовь, если она настоящая, остаётся в человеке  (НА)ВСЕГДА.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В(НАЧАЛЕ) заседания судья объявил, что заявление о пересмотре дела отклонено (В)ВИДУ отсутствия оснований.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Глеб (НА)СТОЛЬКО был ошеломлён услышанным, что ничего не мог сказать и (ОТ)ТОГО молчал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(ПО)ТОМУ, как отец встретил меня и как посмотрел а меня, я понял, что он ТО(ЖЕ)  переживает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711294" y="3232489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719409" y="148478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694965" y="2408599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1" name="Oval 22"/>
          <p:cNvSpPr>
            <a:spLocks noChangeArrowheads="1"/>
          </p:cNvSpPr>
          <p:nvPr/>
        </p:nvSpPr>
        <p:spPr bwMode="auto">
          <a:xfrm>
            <a:off x="689105" y="4089037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821"/>
            <a:ext cx="2160287" cy="1936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942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предложение, в котором оба выделенных слова пишутся слитно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Можно строить дома на берегу рек, но (ПРИ)ТОМ условии, ЧТО(БЫ) вода оставалась чистой.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(ПРИ)ВИДЕ утренней красоты утреннего осеннего леса замирало сердце,(НА)ВСТРЕЧУ нам дул лёгкий ветерок.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Поддержать добрым словом человека, попавшего в беду, бывает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ТАК(ЖЕ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важно, как (ВО)ВРЕМЯ переключать стрелку на железнодорожном пути.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В(СЛЕД) за баржами тянутся широкие баркасы с низкими бортами, (ДО)ВЕРХУ нагруженные арбузами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683245" y="4725144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719409" y="148478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719409" y="2553646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1" name="Oval 22"/>
          <p:cNvSpPr>
            <a:spLocks noChangeArrowheads="1"/>
          </p:cNvSpPr>
          <p:nvPr/>
        </p:nvSpPr>
        <p:spPr bwMode="auto">
          <a:xfrm>
            <a:off x="723081" y="3644011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78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предложение, в котором оба выделенных слова пишутся слитно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Из чащи на опушку выскочил заяц, но, сделав прыжок, ТОТ(ЧАС)же бросился (НА)УТЁК.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ВРЯД(ЛИ) нам (ВО)ВРЕМЯ удастся укрыться от дождя.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(НЕ)СМОТРЯ на раздвинутые занавески, свечи всё ТАК(ЖЕ) горели ровным, немигающим огнём.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А.Н.Остовский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всю жизнь уделял серьёзное внимание работе над языком: он следил (ЗА)ТЕМ, ЧТО(БЫ) каждая фраза соответствовала выдвинутой идее.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719409" y="1532178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668344" y="5525230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719409" y="256809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719409" y="3467277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723173" y="4288915"/>
            <a:ext cx="352834" cy="3458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315" y="1762125"/>
            <a:ext cx="1381125" cy="1666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3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предложение, в котором оба выделенных слова пишутся слитно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Выйдя из дома, мы (В)НАЧАЛЕ следуем по просёлочной дороге, А (ЗА)ТЕМ по асфальтированному шоссе.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Пока дорога шла близ болот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В)ВИДУ соснового леса, мы (ЗА)ЧАСТУЮ вспугивали целые выводки уток, приютившихся здесь.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(НА)ПРОТЯЖЕНИИ всего пути мы ТО(ЖЕ) делали продолжительные остановки.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Сторона, (ПО)ВИДИМОМУ ), была глухая: везде виднелся лес, а поле и деревень всё ТАК(ЖЕ) не было.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727623" y="1457704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719409" y="256809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683245" y="3718187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719409" y="472514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-459432"/>
            <a:ext cx="2451670" cy="24516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040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предложение, в котором оба выделенных слова пишутся слитно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(ВО)ВРЕМЯ спора молчал и только один раз (В)(ПОЛ)ГОЛОСА что-то произнёс.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(С)НАЧАЛА может показаться, что (В)СЛЕДСТВИЕ временного поражения противника победа уже близка.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Сила человека всё ТАК(ЖЕ) велика, (ПО)ЭТОМУ о будущем обязательно надо думать.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(ПО)ТОМУ, (НА)СКОЛЬКО в стране поставлено библиотечное дело, можно судить об уровне общей культуры.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683245" y="2564904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683245" y="1529307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698153" y="3642642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724732" y="4869160"/>
            <a:ext cx="333784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662" y="476672"/>
            <a:ext cx="1529875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707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79983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Определите предложение, в котором НЕ со словом пишется слитно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Ещё (НЕ)РАСПУСТИВШИЕСЯ цветки роз привлекали внимание посетителей ботанического сада.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Обратиться за помощью было НЕ(К)КОМУ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Власть, (НЕ)НАВИДЯЩАЯ народ, обречена на гибель.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НИКЕМ (НЕ)ОПУБЛИКОВАННЫЕ рукописи бережно хранились их автором.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707788" y="3645024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732331" y="148478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695517" y="2552987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695517" y="4769719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181225"/>
            <a:ext cx="1211957" cy="16367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81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79983"/>
            <a:ext cx="8229600" cy="939800"/>
          </a:xfrm>
        </p:spPr>
        <p:txBody>
          <a:bodyPr/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Определите предложение, в котором НЕ со словом пишется слитно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48478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Дедушка не положил себе салата: он привык к простой пище и морские водоросли (НЕ)ДОЛЮБЛИВАЛ.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Готовиться к поездке мы начали (НЕ)ЗАДОЛГО до отпуска, а практически накануне.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Продолжайте говорить, только  (НЕ) ОЧЕНЬ громко.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Девушка слушала (НЕ)ПЕРЕБИВАЯ и что-то записывала.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164288" y="5247005"/>
            <a:ext cx="720080" cy="483869"/>
          </a:xfrm>
          <a:prstGeom prst="actionButtonForwardNex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>
              <a:rot lat="0" lon="0" rev="1800000"/>
            </a:lightRig>
          </a:scene3d>
          <a:sp3d extrusionH="95250" prstMaterial="dkEdge">
            <a:bevelT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9">
            <a:hlinkClick r:id="" action="ppaction://macro?name=Макрос1"/>
          </p:cNvPr>
          <p:cNvSpPr>
            <a:spLocks noChangeArrowheads="1"/>
          </p:cNvSpPr>
          <p:nvPr/>
        </p:nvSpPr>
        <p:spPr bwMode="auto">
          <a:xfrm>
            <a:off x="714482" y="1484784"/>
            <a:ext cx="360363" cy="393021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695517" y="2552987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683245" y="3666874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714482" y="4804591"/>
            <a:ext cx="360363" cy="3603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FF0000"/>
                </a:solidFill>
              </a:rPr>
              <a:t>-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00993"/>
            <a:ext cx="1384920" cy="1666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748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ма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Маркер</Template>
  <TotalTime>98</TotalTime>
  <Words>854</Words>
  <Application>Microsoft Office PowerPoint</Application>
  <PresentationFormat>Экран (4:3)</PresentationFormat>
  <Paragraphs>188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маркер</vt:lpstr>
      <vt:lpstr>Учебный тренажёр</vt:lpstr>
      <vt:lpstr> Инструкция по работе с учебным тренажёром </vt:lpstr>
      <vt:lpstr> Определите предложение, в котором оба выделенных слова пишутся слитно </vt:lpstr>
      <vt:lpstr>  Определите предложение, в котором оба выделенных слова пишутся слитно  </vt:lpstr>
      <vt:lpstr>  Определите предложение, в котором оба выделенных слова пишутся слитно  </vt:lpstr>
      <vt:lpstr>  Определите предложение, в котором оба выделенных слова пишутся слитно  </vt:lpstr>
      <vt:lpstr>  Определите предложение, в котором оба выделенных слова пишутся слитно  </vt:lpstr>
      <vt:lpstr>  Определите предложение, в котором НЕ со словом пишется слитно  </vt:lpstr>
      <vt:lpstr>  Определите предложение, в котором НЕ со словом пишется слитно  </vt:lpstr>
      <vt:lpstr>  Определите предложение, в котором НЕ со словом пишется слитно  </vt:lpstr>
      <vt:lpstr>   Определите предложение, в котором оба выделенных слова пишутся слитно.   </vt:lpstr>
      <vt:lpstr>   Определите предложение, в котором оба выделенных слова пишутся слитно.   </vt:lpstr>
      <vt:lpstr>   Определите предложение, в котором оба выделенных слова пишутся слитно.   </vt:lpstr>
      <vt:lpstr>Слайд 14</vt:lpstr>
      <vt:lpstr>Использованные ресурсы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тренажёр</dc:title>
  <dc:creator>вовка</dc:creator>
  <cp:lastModifiedBy>User</cp:lastModifiedBy>
  <cp:revision>23</cp:revision>
  <dcterms:created xsi:type="dcterms:W3CDTF">2019-03-24T08:11:59Z</dcterms:created>
  <dcterms:modified xsi:type="dcterms:W3CDTF">2019-03-24T10:03:55Z</dcterms:modified>
</cp:coreProperties>
</file>