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7" r:id="rId12"/>
    <p:sldId id="268" r:id="rId13"/>
    <p:sldId id="269" r:id="rId14"/>
    <p:sldId id="270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Users\&#1052;&#1041;&#1044;&#1054;&#1059;%20&#8470;%2042\Desktop\&#1057;&#1045;&#1052;&#1048;&#1053;&#1040;&#1056;%20&#1053;&#1040;&#1064;\&#1054;.&#1042;.%20&#1051;&#1072;&#1079;&#1072;&#1088;&#1077;&#1074;&#1072;.wmv" TargetMode="External"/><Relationship Id="rId1" Type="http://schemas.microsoft.com/office/2007/relationships/media" Target="file:///C:\Users\&#1052;&#1041;&#1044;&#1054;&#1059;%20&#8470;%2042\Desktop\&#1057;&#1045;&#1052;&#1048;&#1053;&#1040;&#1056;%20&#1053;&#1040;&#1064;\&#1054;.&#1042;.%20&#1051;&#1072;&#1079;&#1072;&#1088;&#1077;&#1074;&#1072;.wmv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Users\&#1052;&#1041;&#1044;&#1054;&#1059;%20&#8470;%2042\Desktop\&#1057;&#1045;&#1052;&#1048;&#1053;&#1040;&#1056;%20&#1053;&#1040;&#1064;\&#1040;.&#1040;.%20&#1041;&#1091;&#1076;&#1072;&#1085;&#1094;&#1077;&#1074;&#1072;.wmv" TargetMode="External"/><Relationship Id="rId1" Type="http://schemas.microsoft.com/office/2007/relationships/media" Target="file:///C:\Users\&#1052;&#1041;&#1044;&#1054;&#1059;%20&#8470;%2042\Desktop\&#1057;&#1045;&#1052;&#1048;&#1053;&#1040;&#1056;%20&#1053;&#1040;&#1064;\&#1040;.&#1040;.%20&#1041;&#1091;&#1076;&#1072;&#1085;&#1094;&#1077;&#1074;&#1072;.wmv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712968" cy="1368152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bg2">
                    <a:lumMod val="10000"/>
                  </a:schemeClr>
                </a:solidFill>
                <a:effectLst/>
              </a:rPr>
              <a:t>МУНИЦИПАЛЬНАЯ ИННОВАЦИОННАЯ ПЛОЩАДКА </a:t>
            </a:r>
            <a:br>
              <a:rPr lang="ru-RU" sz="2400" dirty="0">
                <a:solidFill>
                  <a:schemeClr val="bg2">
                    <a:lumMod val="10000"/>
                  </a:schemeClr>
                </a:solidFill>
                <a:effectLst/>
              </a:rPr>
            </a:br>
            <a:r>
              <a:rPr lang="ru-RU" sz="2400" dirty="0">
                <a:solidFill>
                  <a:schemeClr val="bg2">
                    <a:lumMod val="10000"/>
                  </a:schemeClr>
                </a:solidFill>
                <a:effectLst/>
              </a:rPr>
              <a:t>НА БАЗЕ МБДОУ №42,</a:t>
            </a:r>
            <a:br>
              <a:rPr lang="ru-RU" sz="2400" dirty="0">
                <a:solidFill>
                  <a:schemeClr val="bg2">
                    <a:lumMod val="10000"/>
                  </a:schemeClr>
                </a:solidFill>
                <a:effectLst/>
              </a:rPr>
            </a:br>
            <a:r>
              <a:rPr lang="ru-RU" sz="2400" dirty="0">
                <a:solidFill>
                  <a:schemeClr val="bg2">
                    <a:lumMod val="10000"/>
                  </a:schemeClr>
                </a:solidFill>
                <a:effectLst/>
              </a:rPr>
              <a:t>МАДОУ ДС КВ №8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295232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ФОРМИРОВАНИЕ СОЦИАЛЬНО-БЫТОВЫХ НАВЫКОВ </a:t>
            </a:r>
          </a:p>
          <a:p>
            <a:pPr algn="ctr"/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У ДЕТЕЙ С ОВЗ </a:t>
            </a:r>
          </a:p>
          <a:p>
            <a:pPr algn="ctr"/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НЕТРАДИЦИОННЫМИ СРЕДСТВАМИ ОБУЧЕНИЯ</a:t>
            </a:r>
          </a:p>
          <a:p>
            <a:pPr algn="ctr"/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ДИДАКТИЧЕСКИЕ ИГРЫ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264696"/>
          </a:xfrm>
        </p:spPr>
        <p:txBody>
          <a:bodyPr>
            <a:noAutofit/>
          </a:bodyPr>
          <a:lstStyle/>
          <a:p>
            <a:pPr algn="ctr">
              <a:lnSpc>
                <a:spcPct val="160000"/>
              </a:lnSpc>
              <a:buNone/>
            </a:pPr>
            <a:r>
              <a:rPr lang="ru-RU" sz="2800" dirty="0"/>
              <a:t>Детские игры один из методов работы           с детьми, имеющими ограниченные возможности здоровья, при котором дети развивают свои способности, учатся преодолевать конфликты и неурядицы. </a:t>
            </a:r>
            <a:r>
              <a:rPr lang="ru-RU" sz="2800" dirty="0" err="1"/>
              <a:t>Игротерапия</a:t>
            </a:r>
            <a:r>
              <a:rPr lang="ru-RU" sz="2800" dirty="0"/>
              <a:t> также применяется с целью устранения социальной и психической </a:t>
            </a:r>
            <a:r>
              <a:rPr lang="ru-RU" sz="2800" dirty="0" err="1"/>
              <a:t>дезадаптации</a:t>
            </a:r>
            <a:r>
              <a:rPr lang="ru-RU" sz="2800" dirty="0"/>
              <a:t>, эмоциональных и личностных нарушений.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bg2">
                    <a:lumMod val="10000"/>
                  </a:schemeClr>
                </a:solidFill>
                <a:effectLst/>
              </a:rPr>
              <a:t>О.В.Лазарева </a:t>
            </a:r>
            <a:br>
              <a:rPr lang="ru-RU" sz="2800" dirty="0">
                <a:solidFill>
                  <a:schemeClr val="bg2">
                    <a:lumMod val="10000"/>
                  </a:schemeClr>
                </a:solidFill>
                <a:effectLst/>
              </a:rPr>
            </a:br>
            <a:r>
              <a:rPr lang="ru-RU" sz="2800" dirty="0">
                <a:solidFill>
                  <a:schemeClr val="bg2">
                    <a:lumMod val="10000"/>
                  </a:schemeClr>
                </a:solidFill>
                <a:effectLst/>
              </a:rPr>
              <a:t> учитель-дефектолог МБДОУ № 42</a:t>
            </a:r>
          </a:p>
        </p:txBody>
      </p:sp>
      <p:pic>
        <p:nvPicPr>
          <p:cNvPr id="4" name="О.В. Лазарева.wmv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1331640" y="1196752"/>
            <a:ext cx="6593971" cy="49454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079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810539"/>
          </a:xfrm>
          <a:noFill/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/>
              <a:t>Д.игра «Подбери пуговицы к одежде»</a:t>
            </a:r>
          </a:p>
          <a:p>
            <a:pPr>
              <a:buNone/>
            </a:pPr>
            <a:r>
              <a:rPr lang="ru-RU" sz="2400" dirty="0"/>
              <a:t>   И.Ю. Акимова педагог-психолог МБДОУ № 42,</a:t>
            </a:r>
          </a:p>
          <a:p>
            <a:pPr>
              <a:buNone/>
            </a:pPr>
            <a:r>
              <a:rPr lang="ru-RU" sz="2400" dirty="0"/>
              <a:t>   А.А. </a:t>
            </a:r>
            <a:r>
              <a:rPr lang="ru-RU" sz="2400" dirty="0" err="1"/>
              <a:t>Буданцева</a:t>
            </a:r>
            <a:r>
              <a:rPr lang="ru-RU" sz="2400" dirty="0"/>
              <a:t> ст.воспитатель МБДОУ № 42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/>
              <a:t>Д.игра «Профессии»</a:t>
            </a:r>
          </a:p>
          <a:p>
            <a:pPr>
              <a:buNone/>
            </a:pPr>
            <a:r>
              <a:rPr lang="ru-RU" sz="2400" dirty="0"/>
              <a:t>   О.В. Лазарева учитель-дефектолог МБДОУ № 42,  </a:t>
            </a:r>
          </a:p>
          <a:p>
            <a:pPr>
              <a:buNone/>
            </a:pPr>
            <a:r>
              <a:rPr lang="ru-RU" sz="2400" dirty="0"/>
              <a:t>   Т.А. Московкина воспитатель МБДОУ № 42,</a:t>
            </a:r>
          </a:p>
          <a:p>
            <a:pPr>
              <a:buNone/>
            </a:pPr>
            <a:r>
              <a:rPr lang="ru-RU" sz="2400" dirty="0"/>
              <a:t>   Н.А. Макарова воспитатель МБДОУ № 42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/>
              <a:t>Д.игра «Сервировка стола» </a:t>
            </a:r>
            <a:endParaRPr lang="ru-RU" sz="2400" dirty="0"/>
          </a:p>
          <a:p>
            <a:pPr>
              <a:buNone/>
            </a:pPr>
            <a:r>
              <a:rPr lang="ru-RU" sz="2400" dirty="0"/>
              <a:t>   Ю.В. Кравченко учитель-логопед МБДОУ № 42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bg2">
                    <a:lumMod val="10000"/>
                  </a:schemeClr>
                </a:solidFill>
                <a:effectLst/>
              </a:rPr>
              <a:t>ПЕРЕЧЕНЬ ИГР: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810539"/>
          </a:xfrm>
          <a:noFill/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/>
              <a:t>Д.игра «Составь из частей» (Строение человека)</a:t>
            </a:r>
          </a:p>
          <a:p>
            <a:pPr>
              <a:buNone/>
            </a:pPr>
            <a:r>
              <a:rPr lang="ru-RU" sz="2400" dirty="0"/>
              <a:t>   К.С. </a:t>
            </a:r>
            <a:r>
              <a:rPr lang="ru-RU" sz="2400" dirty="0" err="1"/>
              <a:t>Маркевич</a:t>
            </a:r>
            <a:r>
              <a:rPr lang="ru-RU" sz="2400" dirty="0"/>
              <a:t> воспитатель МБДОУ № 42,</a:t>
            </a:r>
          </a:p>
          <a:p>
            <a:pPr>
              <a:buNone/>
            </a:pPr>
            <a:r>
              <a:rPr lang="ru-RU" sz="2400" dirty="0"/>
              <a:t>   О.А. </a:t>
            </a:r>
            <a:r>
              <a:rPr lang="ru-RU" sz="2400" dirty="0" err="1"/>
              <a:t>Судина</a:t>
            </a:r>
            <a:r>
              <a:rPr lang="ru-RU" sz="2400" dirty="0"/>
              <a:t> воспитатель МБДОУ № 42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/>
              <a:t>Д.игра«Четвертый лишний»                       (транспорт специального назначения)</a:t>
            </a:r>
          </a:p>
          <a:p>
            <a:pPr>
              <a:buNone/>
            </a:pPr>
            <a:r>
              <a:rPr lang="ru-RU" sz="2400" b="1" dirty="0"/>
              <a:t>   </a:t>
            </a:r>
            <a:r>
              <a:rPr lang="ru-RU" sz="2400" dirty="0"/>
              <a:t>А.В. </a:t>
            </a:r>
            <a:r>
              <a:rPr lang="ru-RU" sz="2400" dirty="0" err="1"/>
              <a:t>Акифьева</a:t>
            </a:r>
            <a:r>
              <a:rPr lang="ru-RU" sz="2400" dirty="0"/>
              <a:t> воспитатель МБДОУ № 42,</a:t>
            </a:r>
          </a:p>
          <a:p>
            <a:pPr>
              <a:buNone/>
            </a:pPr>
            <a:r>
              <a:rPr lang="ru-RU" sz="2400" dirty="0"/>
              <a:t>   К.В. Соболева воспитатель МБДОУ № 42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/>
              <a:t>Д.игра «Чудесный мешочек» (</a:t>
            </a:r>
            <a:r>
              <a:rPr lang="ru-RU" sz="2400" b="1" dirty="0" err="1"/>
              <a:t>Мойдодыр</a:t>
            </a:r>
            <a:r>
              <a:rPr lang="ru-RU" sz="2400" b="1" dirty="0"/>
              <a:t>)</a:t>
            </a:r>
          </a:p>
          <a:p>
            <a:pPr>
              <a:buNone/>
            </a:pPr>
            <a:r>
              <a:rPr lang="ru-RU" sz="2400" b="1" dirty="0"/>
              <a:t>   </a:t>
            </a:r>
            <a:r>
              <a:rPr lang="ru-RU" sz="2400" dirty="0"/>
              <a:t>О.Л. </a:t>
            </a:r>
            <a:r>
              <a:rPr lang="ru-RU" sz="2400" dirty="0" err="1"/>
              <a:t>Дудукаленко</a:t>
            </a:r>
            <a:r>
              <a:rPr lang="ru-RU" sz="2400" dirty="0"/>
              <a:t> воспитатель МБДОУ № 42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bg2">
                    <a:lumMod val="10000"/>
                  </a:schemeClr>
                </a:solidFill>
                <a:effectLst/>
              </a:rPr>
              <a:t>ПЕРЕЧЕНЬ ИГР: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810539"/>
          </a:xfrm>
          <a:noFill/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err="1"/>
              <a:t>Д.игра</a:t>
            </a:r>
            <a:r>
              <a:rPr lang="ru-RU" sz="2400" b="1" dirty="0"/>
              <a:t> «Детский сад» </a:t>
            </a:r>
          </a:p>
          <a:p>
            <a:pPr marL="109728" indent="0">
              <a:buNone/>
            </a:pPr>
            <a:r>
              <a:rPr lang="ru-RU" sz="2400" b="1" dirty="0"/>
              <a:t>   </a:t>
            </a:r>
            <a:r>
              <a:rPr lang="ru-RU" sz="2400" dirty="0"/>
              <a:t>Е.Г. </a:t>
            </a:r>
            <a:r>
              <a:rPr lang="ru-RU" sz="2400" dirty="0" err="1"/>
              <a:t>Курусь</a:t>
            </a:r>
            <a:r>
              <a:rPr lang="ru-RU" sz="2400" dirty="0"/>
              <a:t> учитель-логопед МАДОУ ДС КВ № 8,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err="1"/>
              <a:t>Д.игра</a:t>
            </a:r>
            <a:r>
              <a:rPr lang="ru-RU" sz="2400" b="1" dirty="0"/>
              <a:t> «Мой дом» </a:t>
            </a:r>
          </a:p>
          <a:p>
            <a:pPr marL="109728" indent="0">
              <a:buNone/>
            </a:pPr>
            <a:r>
              <a:rPr lang="ru-RU" sz="2400" dirty="0"/>
              <a:t>   С.А. Сабирова воспитатель МАДОУ ДС КВ № 8,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err="1"/>
              <a:t>Д.игра</a:t>
            </a:r>
            <a:r>
              <a:rPr lang="ru-RU" sz="2400" b="1" dirty="0"/>
              <a:t> «Куб» </a:t>
            </a:r>
          </a:p>
          <a:p>
            <a:pPr marL="109728" indent="0">
              <a:buNone/>
            </a:pPr>
            <a:r>
              <a:rPr lang="ru-RU" sz="2400" dirty="0"/>
              <a:t>   И.С. </a:t>
            </a:r>
            <a:r>
              <a:rPr lang="ru-RU" sz="2400" dirty="0" err="1"/>
              <a:t>Кадрова</a:t>
            </a:r>
            <a:r>
              <a:rPr lang="ru-RU" sz="2400" dirty="0"/>
              <a:t> воспитатель МАДОУ ДС КВ № 8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bg2">
                    <a:lumMod val="10000"/>
                  </a:schemeClr>
                </a:solidFill>
                <a:effectLst/>
              </a:rPr>
              <a:t>ПЕРЕЧЕНЬ ИГР:</a:t>
            </a:r>
          </a:p>
        </p:txBody>
      </p:sp>
    </p:spTree>
    <p:extLst>
      <p:ext uri="{BB962C8B-B14F-4D97-AF65-F5344CB8AC3E}">
        <p14:creationId xmlns:p14="http://schemas.microsoft.com/office/powerpoint/2010/main" val="1314762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530619"/>
          </a:xfrm>
        </p:spPr>
        <p:txBody>
          <a:bodyPr/>
          <a:lstStyle/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sz="2800" b="1" dirty="0"/>
              <a:t>Благодарим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err="1">
                <a:solidFill>
                  <a:schemeClr val="bg2">
                    <a:lumMod val="10000"/>
                  </a:schemeClr>
                </a:solidFill>
                <a:effectLst/>
              </a:rPr>
              <a:t>А.А.Буданцева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effectLst/>
              </a:rPr>
              <a:t> </a:t>
            </a:r>
            <a:br>
              <a:rPr lang="ru-RU" sz="2800" dirty="0">
                <a:solidFill>
                  <a:schemeClr val="bg2">
                    <a:lumMod val="10000"/>
                  </a:schemeClr>
                </a:solidFill>
                <a:effectLst/>
              </a:rPr>
            </a:br>
            <a:r>
              <a:rPr lang="ru-RU" sz="2800" dirty="0">
                <a:solidFill>
                  <a:schemeClr val="bg2">
                    <a:lumMod val="10000"/>
                  </a:schemeClr>
                </a:solidFill>
                <a:effectLst/>
              </a:rPr>
              <a:t> старший воспитатель МБДОУ № 42</a:t>
            </a:r>
          </a:p>
        </p:txBody>
      </p:sp>
      <p:pic>
        <p:nvPicPr>
          <p:cNvPr id="6" name="А.А. Буданцева.wmv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1331640" y="1196752"/>
            <a:ext cx="6593971" cy="49454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282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338437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dirty="0"/>
              <a:t> </a:t>
            </a:r>
            <a:r>
              <a:rPr lang="ru-RU" sz="2800" b="1" dirty="0"/>
              <a:t>Социальная адаптация детей с ОВЗ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800" b="1" dirty="0"/>
              <a:t>напрямую связана с их трудностями в самообслуживании, общении, обучении, овладении профессиональными навыками и жизненными критериями.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idx="1"/>
          </p:nvPr>
        </p:nvSpPr>
        <p:spPr>
          <a:xfrm>
            <a:off x="251520" y="404813"/>
            <a:ext cx="8640960" cy="547211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2800" dirty="0"/>
              <a:t>Для успешного формирования навыка активного взаимодействия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800" dirty="0"/>
              <a:t>с окружающим миром </a:t>
            </a:r>
          </a:p>
          <a:p>
            <a:pPr algn="ctr">
              <a:lnSpc>
                <a:spcPct val="160000"/>
              </a:lnSpc>
              <a:buNone/>
            </a:pPr>
            <a:r>
              <a:rPr lang="ru-RU" sz="2800" dirty="0"/>
              <a:t>у воспитанников с ОВЗ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800" dirty="0"/>
              <a:t>педагогу следует поставить перед собой следующий перечень задач, последовательно и комплексно решая их вместе с родителями: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738531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400" b="1" dirty="0"/>
              <a:t>1. Естественно-культурные: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Познакомить с представлениями об эталонном строении организма здорового человека.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Обеспечить физическое развитие: двигательную активность, координацию движений, силовую активность.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Обучить навыкам здорового образа жизни: своевременно использовать лекарственно-медицинские препараты, выполнять физические упражнения, соблюдать режим учебы, труда и отдыха, выполнять посильные виды деятельности.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bg2">
                    <a:lumMod val="10000"/>
                  </a:schemeClr>
                </a:solidFill>
                <a:effectLst/>
              </a:rPr>
              <a:t>ЗАДАЧИ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7385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/>
              <a:t>2. Социально-культурные: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Создать и стимулировать мотивы к познавательной и учебной деятельности.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Развить познавательные процессы: память, внимание, речь, логическое мышление.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Научить оценивать свои навыки и способности.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Воспитать чувство уверенности в своих возможностях.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Помочь освоить базовый уровень теоретических знаний об окружающей действительности. </a:t>
            </a:r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bg2">
                    <a:lumMod val="10000"/>
                  </a:schemeClr>
                </a:solidFill>
                <a:effectLst/>
              </a:rPr>
              <a:t>ЗАДАЧИ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738531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400" b="1" dirty="0"/>
              <a:t>3. Морально-нравственные и ценностно-смысловые.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Заложить фундамент морально-нравственных качеств.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Воспитать толерантное отношение к социуму.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Создать и помогать реализовывать ценностно-смысловые ориентиры.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Сформировать адекватную жизненную позицию.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Разъяснить и помогать выполнять принципы нормального существования в современном обществе. </a:t>
            </a:r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bg2">
                    <a:lumMod val="10000"/>
                  </a:schemeClr>
                </a:solidFill>
                <a:effectLst/>
              </a:rPr>
              <a:t>ЗАДАЧИ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7385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/>
              <a:t>4. Социально-психологические.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Организовать обучение как последовательное решение личностно-значимых задач.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Помочь интеграции в коллектив сверстников через творческую активность, созидательность, </a:t>
            </a:r>
            <a:r>
              <a:rPr lang="ru-RU" sz="2400" dirty="0" err="1"/>
              <a:t>конкурентноспособность</a:t>
            </a:r>
            <a:r>
              <a:rPr lang="ru-RU" sz="2400" dirty="0"/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Сформировать самосознание, самоопределение, </a:t>
            </a:r>
            <a:r>
              <a:rPr lang="ru-RU" sz="2400" dirty="0" err="1"/>
              <a:t>самоактуализацию</a:t>
            </a:r>
            <a:r>
              <a:rPr lang="ru-RU" sz="2400" dirty="0"/>
              <a:t> и самоутверждение личности.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Повысить самоуважение, самооценку и уровень притязаний.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Сформировать положительную реальную               </a:t>
            </a:r>
            <a:r>
              <a:rPr lang="ru-RU" sz="2400" dirty="0" err="1"/>
              <a:t>Я-концепцию</a:t>
            </a:r>
            <a:r>
              <a:rPr lang="ru-RU" sz="2400" dirty="0"/>
              <a:t>.</a:t>
            </a:r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bg2">
                    <a:lumMod val="10000"/>
                  </a:schemeClr>
                </a:solidFill>
                <a:effectLst/>
              </a:rPr>
              <a:t>ЗАДАЧИ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idx="1"/>
          </p:nvPr>
        </p:nvSpPr>
        <p:spPr>
          <a:xfrm>
            <a:off x="251520" y="476250"/>
            <a:ext cx="8640960" cy="4525963"/>
          </a:xfrm>
        </p:spPr>
        <p:txBody>
          <a:bodyPr/>
          <a:lstStyle/>
          <a:p>
            <a:pPr>
              <a:buNone/>
            </a:pPr>
            <a:endParaRPr lang="ru-RU" dirty="0"/>
          </a:p>
          <a:p>
            <a:pPr algn="just">
              <a:lnSpc>
                <a:spcPct val="150000"/>
              </a:lnSpc>
              <a:buNone/>
            </a:pPr>
            <a:r>
              <a:rPr lang="ru-RU" sz="2800" b="1" dirty="0"/>
              <a:t>«Ребёнок до десятилетнего возраста требует забав, и требование его биологически законно. Он хочет играть, он играет всем и познает окружающий мир, прежде всего и легче всего в игре, игрой»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2800" b="1" dirty="0"/>
              <a:t>                                                       М. Горький.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212</TotalTime>
  <Words>633</Words>
  <Application>Microsoft Office PowerPoint</Application>
  <PresentationFormat>Экран (4:3)</PresentationFormat>
  <Paragraphs>76</Paragraphs>
  <Slides>15</Slides>
  <Notes>0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Lucida Sans Unicode</vt:lpstr>
      <vt:lpstr>Verdana</vt:lpstr>
      <vt:lpstr>Wingdings</vt:lpstr>
      <vt:lpstr>Wingdings 2</vt:lpstr>
      <vt:lpstr>Wingdings 3</vt:lpstr>
      <vt:lpstr>Открытая</vt:lpstr>
      <vt:lpstr>МУНИЦИПАЛЬНАЯ ИННОВАЦИОННАЯ ПЛОЩАДКА  НА БАЗЕ МБДОУ №42, МАДОУ ДС КВ №8</vt:lpstr>
      <vt:lpstr>А.А.Буданцева   старший воспитатель МБДОУ № 42</vt:lpstr>
      <vt:lpstr>Презентация PowerPoint</vt:lpstr>
      <vt:lpstr>Презентация PowerPoint</vt:lpstr>
      <vt:lpstr>ЗАДАЧИ</vt:lpstr>
      <vt:lpstr>ЗАДАЧИ</vt:lpstr>
      <vt:lpstr>ЗАДАЧИ</vt:lpstr>
      <vt:lpstr>ЗАДАЧИ</vt:lpstr>
      <vt:lpstr>Презентация PowerPoint</vt:lpstr>
      <vt:lpstr>Презентация PowerPoint</vt:lpstr>
      <vt:lpstr>О.В.Лазарева   учитель-дефектолог МБДОУ № 42</vt:lpstr>
      <vt:lpstr>ПЕРЕЧЕНЬ ИГР:</vt:lpstr>
      <vt:lpstr>ПЕРЕЧЕНЬ ИГР:</vt:lpstr>
      <vt:lpstr>ПЕРЕЧЕНЬ ИГР: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ИННОВАЦИОННАЯ ПЛОЩАДКА НА БАЗЕ МБДОУ №42 МАДОУ ДС КВ №8</dc:title>
  <dc:creator>комп</dc:creator>
  <cp:lastModifiedBy>Инна Акимова</cp:lastModifiedBy>
  <cp:revision>26</cp:revision>
  <dcterms:created xsi:type="dcterms:W3CDTF">2020-10-26T01:38:10Z</dcterms:created>
  <dcterms:modified xsi:type="dcterms:W3CDTF">2020-11-12T01:35:51Z</dcterms:modified>
</cp:coreProperties>
</file>