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3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19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2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4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6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2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3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83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2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03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3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0">
              <a:srgbClr val="F0EBD5"/>
            </a:gs>
            <a:gs pos="99000">
              <a:srgbClr val="D1C39F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D8DD6-64B9-4AE0-BA26-61EA23FCE2D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53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395586"/>
          </a:xfrm>
        </p:spPr>
        <p:txBody>
          <a:bodyPr>
            <a:norm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7344816" cy="3600400"/>
          </a:xfrm>
        </p:spPr>
        <p:txBody>
          <a:bodyPr>
            <a:normAutofit/>
          </a:bodyPr>
          <a:lstStyle/>
          <a:p>
            <a:r>
              <a:rPr lang="ru-RU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решения текстовых задач </a:t>
            </a:r>
            <a:endParaRPr lang="ru-RU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Арустамова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А.Р.</a:t>
            </a:r>
          </a:p>
          <a:p>
            <a:pPr algn="r"/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2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Задача 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Рабочий </a:t>
            </a:r>
            <a:r>
              <a:rPr lang="ru-RU" dirty="0"/>
              <a:t>может сделать определенное число деталей за три дня. Если он в день будет делать на 10 деталей больше, то справится с заданием за два дня. Какова первоначальная производительность рабочего и сколько деталей он должен сделать?</a:t>
            </a:r>
          </a:p>
          <a:p>
            <a:pPr marL="0" indent="0" algn="just">
              <a:buNone/>
            </a:pPr>
            <a:r>
              <a:rPr lang="ru-RU" dirty="0" smtClean="0"/>
              <a:t>	Решение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Пусть </a:t>
            </a:r>
            <a:r>
              <a:rPr lang="ru-RU" dirty="0"/>
              <a:t>х деталей в день - первоначальная производительность рабочего. Тогда (х + 10</a:t>
            </a:r>
            <a:r>
              <a:rPr lang="ru-RU" dirty="0" smtClean="0"/>
              <a:t>) деталей </a:t>
            </a:r>
            <a:r>
              <a:rPr lang="ru-RU" dirty="0"/>
              <a:t>в день - новая производительность, </a:t>
            </a:r>
            <a:r>
              <a:rPr lang="ru-RU" dirty="0" err="1"/>
              <a:t>Зх</a:t>
            </a:r>
            <a:r>
              <a:rPr lang="ru-RU" dirty="0"/>
              <a:t> деталей – число деталей, которое он должен сделать. По условию получаем уравнение </a:t>
            </a:r>
            <a:r>
              <a:rPr lang="ru-RU" dirty="0" err="1"/>
              <a:t>Зх</a:t>
            </a:r>
            <a:r>
              <a:rPr lang="ru-RU" dirty="0"/>
              <a:t> = 2(х + 10), решив которое найдем х = 20.  Первоначальная производительность рабочего 20 деталей в день, он должен сделать 60 деталей.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Ответ: 20 деталей в день; 60 деталей.</a:t>
            </a:r>
          </a:p>
        </p:txBody>
      </p:sp>
    </p:spTree>
    <p:extLst>
      <p:ext uri="{BB962C8B-B14F-4D97-AF65-F5344CB8AC3E}">
        <p14:creationId xmlns:p14="http://schemas.microsoft.com/office/powerpoint/2010/main" val="3706239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Графический метод решения текстовых задач.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Clr>
                <a:srgbClr val="C00000"/>
              </a:buClr>
              <a:buNone/>
            </a:pPr>
            <a:r>
              <a:rPr lang="ru-RU" dirty="0"/>
              <a:t>Решение задач геометрическим методом осуществляется двумя приёмами: конструктивным (чисто графическим) и вычислительным (</a:t>
            </a:r>
            <a:r>
              <a:rPr lang="ru-RU" dirty="0" err="1"/>
              <a:t>графико</a:t>
            </a:r>
            <a:r>
              <a:rPr lang="ru-RU" dirty="0"/>
              <a:t> - вычислительным). В каждом из них используется различные способы решения задач.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20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Задача 6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898880"/>
            <a:ext cx="6120681" cy="417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16832"/>
            <a:ext cx="2212975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9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Нестандартные способы решения текстовых задач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нестандартных способах решения обычных «стандартных» задач и задач олимпиадной и конкурсной тематики, специальные приемы их решения: </a:t>
            </a:r>
            <a:r>
              <a:rPr lang="ru-RU" dirty="0" err="1"/>
              <a:t>переформулировка</a:t>
            </a:r>
            <a:r>
              <a:rPr lang="ru-RU" dirty="0"/>
              <a:t> задачи, использование «лишних» неизвестных, делимости и </a:t>
            </a:r>
            <a:r>
              <a:rPr lang="ru-RU" dirty="0" err="1"/>
              <a:t>диофантовых</a:t>
            </a:r>
            <a:r>
              <a:rPr lang="ru-RU" dirty="0"/>
              <a:t> уравнений, решение задач в общем виде (когда все или некоторые значения величин в условии обозначены буквой).</a:t>
            </a:r>
          </a:p>
        </p:txBody>
      </p:sp>
    </p:spTree>
    <p:extLst>
      <p:ext uri="{BB962C8B-B14F-4D97-AF65-F5344CB8AC3E}">
        <p14:creationId xmlns:p14="http://schemas.microsoft.com/office/powerpoint/2010/main" val="24222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7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7" y="1196752"/>
            <a:ext cx="8057697" cy="435334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Старинная задача (Китай). В клетке находятся фазаны и кролики. Известно, что у них 35 голов и 94 ноги. Узнайте число фазанов и число кроликов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Помощь ученикам: представим, что на верх клетки, в которой сидят фазаны и кролики мы положили морковку. Все кролики встанут на задние лапки, чтобы дотянуться до морковки. Сколько ног в этот момент будет стоять на земле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35•2 =70 (ног)</a:t>
            </a:r>
          </a:p>
          <a:p>
            <a:pPr marL="0" indent="0">
              <a:buNone/>
            </a:pPr>
            <a:r>
              <a:rPr lang="ru-RU" dirty="0"/>
              <a:t>Но в условии даны 94 ноги, где же остальные?</a:t>
            </a:r>
          </a:p>
          <a:p>
            <a:pPr marL="0" indent="0">
              <a:buNone/>
            </a:pPr>
            <a:r>
              <a:rPr lang="ru-RU" dirty="0"/>
              <a:t>Остальные не посчитаны – это передние лапы кроликов. Сколько их?</a:t>
            </a:r>
          </a:p>
          <a:p>
            <a:pPr marL="0" indent="0">
              <a:buNone/>
            </a:pPr>
            <a:r>
              <a:rPr lang="ru-RU" dirty="0"/>
              <a:t>94 – 70 = 24(лапы кроликов)</a:t>
            </a:r>
          </a:p>
          <a:p>
            <a:pPr marL="0" indent="0">
              <a:buNone/>
            </a:pPr>
            <a:r>
              <a:rPr lang="ru-RU" dirty="0"/>
              <a:t>Сколько же кроликов?</a:t>
            </a:r>
          </a:p>
          <a:p>
            <a:pPr marL="0" indent="0">
              <a:buNone/>
            </a:pPr>
            <a:r>
              <a:rPr lang="ru-RU" dirty="0"/>
              <a:t>24:2=12 (кроликов)</a:t>
            </a:r>
          </a:p>
          <a:p>
            <a:pPr marL="0" indent="0">
              <a:buNone/>
            </a:pPr>
            <a:r>
              <a:rPr lang="ru-RU" dirty="0"/>
              <a:t>Сколько фазанов?</a:t>
            </a:r>
          </a:p>
          <a:p>
            <a:pPr marL="0" indent="0">
              <a:buNone/>
            </a:pPr>
            <a:r>
              <a:rPr lang="ru-RU" dirty="0"/>
              <a:t>35 – 12 =23 (фазанов)</a:t>
            </a:r>
          </a:p>
          <a:p>
            <a:pPr marL="0" indent="0">
              <a:buNone/>
            </a:pPr>
            <a:r>
              <a:rPr lang="ru-RU" dirty="0"/>
              <a:t>Ответ: 23 фазана и 12 кроликов.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3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200" dirty="0"/>
          </a:p>
          <a:p>
            <a:pPr marL="0" indent="0" algn="just">
              <a:buNone/>
            </a:pPr>
            <a:r>
              <a:rPr lang="ru-RU" sz="2200" dirty="0" smtClean="0"/>
              <a:t>	При </a:t>
            </a:r>
            <a:r>
              <a:rPr lang="ru-RU" sz="2200" dirty="0"/>
              <a:t>решении текстовых задач у учащихся 5, 6 классов формируются навыки математического моделирования, умения ориентироваться в распознавании стандартных и нестандартных задач. Стандартные задачи легко решаются учениками, при использовании известных им алгоритмов (задачи на движение, стоимость, работу, проценты, на части и т.п.). Эти умения и навыки служат в дальнейшем надёжной базой при решении более сложных текстовых задач, которые рассматриваются в старших классах.</a:t>
            </a:r>
          </a:p>
          <a:p>
            <a:pPr marL="0" indent="0" algn="just">
              <a:buNone/>
            </a:pPr>
            <a:r>
              <a:rPr lang="ru-RU" sz="2200" dirty="0"/>
              <a:t>Также навыки решения текстовых задач напрямую связаны со смысловым чтением. </a:t>
            </a:r>
          </a:p>
          <a:p>
            <a:pPr marL="0" indent="0" algn="just">
              <a:buNone/>
            </a:pPr>
            <a:r>
              <a:rPr lang="ru-RU" sz="2200" dirty="0"/>
              <a:t>Решение текстовых задач способствует развитию критического мышления</a:t>
            </a:r>
          </a:p>
          <a:p>
            <a:pPr marL="0" indent="0" algn="just">
              <a:buNone/>
            </a:pPr>
            <a:r>
              <a:rPr lang="ru-RU" sz="2200" dirty="0"/>
              <a:t>Решения текстовых задач помогает подготовить детей к сдаче ОГЭ.</a:t>
            </a:r>
          </a:p>
          <a:p>
            <a:pPr marL="0" indent="0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806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5740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Текстовые задачи - один из основных разделов школьного курса математики, прежде всего потому, что это единственная тема школьного курса, иллюстрирующая приложение математических методов. </a:t>
            </a:r>
          </a:p>
          <a:p>
            <a:pPr marL="0" indent="0" algn="ctr">
              <a:buNone/>
            </a:pPr>
            <a:r>
              <a:rPr lang="ru-RU" dirty="0"/>
              <a:t>Текстовые </a:t>
            </a:r>
            <a:r>
              <a:rPr lang="ru-RU" dirty="0" smtClean="0"/>
              <a:t>задачи представляют </a:t>
            </a:r>
            <a:r>
              <a:rPr lang="ru-RU" dirty="0"/>
              <a:t>собой словесные модели задач, в которых учащемуся необходимо найти значения некоторой неизвестной величины (или нескольких величин). </a:t>
            </a:r>
            <a:r>
              <a:rPr lang="ru-RU" dirty="0" smtClean="0"/>
              <a:t>Основная </a:t>
            </a:r>
            <a:r>
              <a:rPr lang="ru-RU" dirty="0"/>
              <a:t>трудность заключается в определении пути решения. </a:t>
            </a:r>
          </a:p>
          <a:p>
            <a:pPr marL="0" indent="0" algn="ctr">
              <a:buNone/>
            </a:pPr>
            <a:r>
              <a:rPr lang="ru-RU" dirty="0"/>
              <a:t>С изменением роли и места задач в обучении обновляются и сами задачи. Если ранее требование задачи выражалось словами: «найти», «построить»; «вычислить», «доказать», то теперь - «объяснить», «выбрать из различных способов решения оптимальный», «исследовать», «спрогнозировать различные способы решения» и т. д. </a:t>
            </a:r>
          </a:p>
          <a:p>
            <a:endParaRPr lang="ru-RU" dirty="0"/>
          </a:p>
        </p:txBody>
      </p:sp>
      <p:pic>
        <p:nvPicPr>
          <p:cNvPr id="4" name="Picture 5" descr="http://static.wixstatic.com/media/553f84_42ee5d0c0e534baaa0f721acb01b8d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69160"/>
            <a:ext cx="2449512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9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71" y="620713"/>
            <a:ext cx="5536158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2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решения тестовых задач в  школе:</a:t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Арифметический метод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7560840" cy="3129211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C00000"/>
              </a:buClr>
            </a:pPr>
            <a:r>
              <a:rPr lang="ru-RU" dirty="0"/>
              <a:t>Решить задачу арифметическим методом - значит найти ответ на требование задачи посредством выполнения арифметических действий над числами. Одну и ту же задачу можно решить различными арифметическими способами. Они отличаются друг от друга логикой рассуждений, выполняемых в процессе решения задачи.</a:t>
            </a: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85184"/>
            <a:ext cx="137001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83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.  В магазин привезли лук. В первый день продали 75 кг, во второй день в 3 раза меньше, чем в первый, а в третий на 23 кг больше, чем во второй день. Сколько кг лука продали всего?</a:t>
            </a:r>
          </a:p>
          <a:p>
            <a:pPr marL="0" indent="0" algn="ctr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882047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01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92263"/>
            <a:ext cx="8496944" cy="526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6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488832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52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Алгебраический метод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dirty="0"/>
              <a:t>Алгебраический метод обеспечивает общий подход, общий принцип в анализе и решении задач (всех или по крайней мере достаточно широкого круга). Его отличие от арифметического метода прежде всего состоит в введении неизвестной величины и её специального обозначения.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6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Задача 4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	</a:t>
            </a:r>
            <a:endParaRPr lang="ru-RU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745559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758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465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Методы решения тестовых задач в  школе:  Арифметический метод </vt:lpstr>
      <vt:lpstr>Задача  1.</vt:lpstr>
      <vt:lpstr>Задача 2</vt:lpstr>
      <vt:lpstr>Задача 3</vt:lpstr>
      <vt:lpstr>Алгебраический метод </vt:lpstr>
      <vt:lpstr>Задача 4</vt:lpstr>
      <vt:lpstr>Задача 5</vt:lpstr>
      <vt:lpstr>Графический метод решения текстовых задач.</vt:lpstr>
      <vt:lpstr>Задача 6</vt:lpstr>
      <vt:lpstr>Нестандартные способы решения текстовых задач</vt:lpstr>
      <vt:lpstr>Задача 7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и развитие устной речи учащихся на уроках и во внеурочной деятельности</dc:title>
  <dc:creator>Кабинет 38</dc:creator>
  <cp:lastModifiedBy>Арустамов</cp:lastModifiedBy>
  <cp:revision>36</cp:revision>
  <dcterms:created xsi:type="dcterms:W3CDTF">2018-12-11T06:24:02Z</dcterms:created>
  <dcterms:modified xsi:type="dcterms:W3CDTF">2019-04-24T19:34:48Z</dcterms:modified>
</cp:coreProperties>
</file>