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83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</a:rPr>
              <a:t>Познавательно-исследовательский проект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4900" b="1" dirty="0" smtClean="0"/>
              <a:t>«Маленькие исследователи»</a:t>
            </a:r>
            <a:endParaRPr lang="ru-RU" sz="49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8068" y="2693787"/>
            <a:ext cx="3044412" cy="375954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Руководители: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Дворянкова</a:t>
            </a:r>
            <a:r>
              <a:rPr lang="ru-RU" sz="2400" b="1" dirty="0" smtClean="0">
                <a:solidFill>
                  <a:schemeClr val="tx1"/>
                </a:solidFill>
              </a:rPr>
              <a:t> Т.В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Береснева</a:t>
            </a:r>
            <a:r>
              <a:rPr lang="ru-RU" sz="2400" b="1" dirty="0" smtClean="0">
                <a:solidFill>
                  <a:schemeClr val="tx1"/>
                </a:solidFill>
              </a:rPr>
              <a:t> Е.А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Дети второй младшей группы №11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ндрей\Desktop\Эксперименты проект\IMG_20191206_090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7" y="2322638"/>
            <a:ext cx="5760640" cy="4318848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5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Вывод: смешав воду со средством для мытья посуды можно получить мыльные пузыри</a:t>
            </a:r>
            <a:endParaRPr lang="ru-RU" sz="2400" dirty="0"/>
          </a:p>
        </p:txBody>
      </p:sp>
      <p:pic>
        <p:nvPicPr>
          <p:cNvPr id="8194" name="Picture 2" descr="C:\Users\Андрей\Desktop\Эксперименты проект\IMG_20200305_0943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67" y="1431390"/>
            <a:ext cx="430274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дрей\Desktop\Эксперименты проект\IMG_20200305_094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1587"/>
            <a:ext cx="43815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0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получится, если смешать воду с мукой???</a:t>
            </a:r>
            <a:endParaRPr lang="ru-RU" dirty="0"/>
          </a:p>
        </p:txBody>
      </p:sp>
      <p:pic>
        <p:nvPicPr>
          <p:cNvPr id="3074" name="Picture 2" descr="C:\Users\Андрей\Desktop\Эксперименты проект\IMG-20200307-WA0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3023"/>
            <a:ext cx="3396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Эксперименты проект\IMG-20200307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805436" cy="507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5" y="602128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Вывод: при смешивании воды с мукой получается тесто!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442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29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Вот сколько мы всего узнали о простой воде</a:t>
            </a:r>
            <a:endParaRPr lang="ru-RU" sz="2800" b="1" dirty="0"/>
          </a:p>
        </p:txBody>
      </p:sp>
      <p:pic>
        <p:nvPicPr>
          <p:cNvPr id="9218" name="Picture 2" descr="C:\Users\Андрей\Desktop\Эксперименты проект\IMG_20200305_0937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9185"/>
            <a:ext cx="4112366" cy="5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ндрей\Desktop\Эксперименты проект\IMG_20200305_093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98" y="1196752"/>
            <a:ext cx="4146331" cy="55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0242" name="Picture 2" descr="C:\Users\Андрей\Desktop\Эксперименты проект\IMG_20200305_0951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3724"/>
            <a:ext cx="7272808" cy="54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3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не имеет формы</a:t>
            </a:r>
            <a:endParaRPr lang="ru-RU" dirty="0"/>
          </a:p>
        </p:txBody>
      </p:sp>
      <p:pic>
        <p:nvPicPr>
          <p:cNvPr id="1026" name="Picture 2" descr="C:\Users\Андрей\Desktop\Эксперименты проект\IMG-20200307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3910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Эксперименты проект\IMG-20200307-WA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45394" cy="45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6340678"/>
            <a:ext cx="614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Вода принимает форму сосудов, в которые она налита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230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тонет в воде, а что нет</a:t>
            </a:r>
            <a:endParaRPr lang="ru-RU" dirty="0"/>
          </a:p>
        </p:txBody>
      </p:sp>
      <p:pic>
        <p:nvPicPr>
          <p:cNvPr id="2050" name="Picture 2" descr="C:\Users\Андрей\Desktop\Эксперименты проект\IMG-20200307-WA00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396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Эксперименты проект\IMG-20200307-WA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9"/>
            <a:ext cx="38054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3" y="6065485"/>
            <a:ext cx="38306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Легкие предметы в воде не тонут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41378" y="6065485"/>
            <a:ext cx="4297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Тяжелые предметы сразу идут на дно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373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Чудесные свойства воды</a:t>
            </a:r>
            <a:endParaRPr lang="ru-RU" sz="3200" b="1" dirty="0"/>
          </a:p>
        </p:txBody>
      </p:sp>
      <p:pic>
        <p:nvPicPr>
          <p:cNvPr id="2050" name="Picture 2" descr="C:\Users\Андрей\Desktop\Эксперименты проект\IMG_20200305_0916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528392" cy="470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Эксперименты проект\IMG_20200305_0917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9494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663842"/>
            <a:ext cx="2857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Смешивание с красками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36597" y="5673140"/>
            <a:ext cx="3272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Смешивание с пластилином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381328"/>
            <a:ext cx="837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Вывод: вода смешивается с красками, но не смешивается с пластилином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9502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Смешивание воды с природными материалами</a:t>
            </a:r>
            <a:endParaRPr lang="ru-RU" sz="2400" dirty="0"/>
          </a:p>
        </p:txBody>
      </p:sp>
      <p:pic>
        <p:nvPicPr>
          <p:cNvPr id="3074" name="Picture 2" descr="C:\Users\Андрей\Desktop\Эксперименты проект\IMG_20200305_1000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6092"/>
            <a:ext cx="3396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Эксперименты проект\IMG_20200305_10003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5290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551535"/>
            <a:ext cx="237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Смешивание с песком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87597" y="5482472"/>
            <a:ext cx="238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Смешивание с землей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5475" y="5924786"/>
            <a:ext cx="8809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Вывод: песок оседает на дно и с водой не смешивается, а землю можно смешать с водой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897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Эксперимент со снегом</a:t>
            </a:r>
            <a:endParaRPr lang="ru-RU" dirty="0"/>
          </a:p>
        </p:txBody>
      </p:sp>
      <p:pic>
        <p:nvPicPr>
          <p:cNvPr id="4098" name="Picture 2" descr="C:\Users\Андрей\Desktop\Эксперименты проект\IMG_20200305_0926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96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esktop\Эксперименты проект\IMG_20200305_092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5"/>
            <a:ext cx="37334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381328"/>
            <a:ext cx="6247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Вывод: снег – это тоже вода, как выяснилось - грязная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748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Окрашивание снега</a:t>
            </a:r>
            <a:endParaRPr lang="ru-RU" dirty="0"/>
          </a:p>
        </p:txBody>
      </p:sp>
      <p:pic>
        <p:nvPicPr>
          <p:cNvPr id="5122" name="Picture 2" descr="C:\Users\Андрей\Desktop\Эксперименты проект\IMG_20200305_093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3963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Эксперименты проект\IMG_20200305_093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4537"/>
            <a:ext cx="4021460" cy="448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180834"/>
            <a:ext cx="725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Вывод: снег тоже можно окрасить, в результате будет окрашенная вода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08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льда</a:t>
            </a:r>
            <a:endParaRPr lang="ru-RU" dirty="0"/>
          </a:p>
        </p:txBody>
      </p:sp>
      <p:pic>
        <p:nvPicPr>
          <p:cNvPr id="6146" name="Picture 2" descr="C:\Users\Андрей\Desktop\Эксперименты проект\IMG_20200305_0932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444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дрей\Desktop\Эксперименты проект\IMG_20200305_093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8054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764" y="6044161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Вывод: лед – тоже одно из состояний воды. Тоже можно окрасить и при таянии получить талую окрашенную воду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86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 по изготовлению мыльных пузырей</a:t>
            </a:r>
            <a:endParaRPr lang="ru-RU" dirty="0"/>
          </a:p>
        </p:txBody>
      </p:sp>
      <p:pic>
        <p:nvPicPr>
          <p:cNvPr id="7170" name="Picture 2" descr="C:\Users\Андрей\Desktop\Эксперименты проект\IMG_20200305_094359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0591"/>
            <a:ext cx="5196634" cy="39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Desktop\Эксперименты проект\IMG_20200305_094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271458" cy="43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47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197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Познавательно-исследовательский проект «Маленькие исследователи»</vt:lpstr>
      <vt:lpstr>Вода не имеет формы</vt:lpstr>
      <vt:lpstr>Что тонет в воде, а что нет</vt:lpstr>
      <vt:lpstr>Чудесные свойства воды</vt:lpstr>
      <vt:lpstr>Смешивание воды с природными материалами</vt:lpstr>
      <vt:lpstr>Эксперимент со снегом</vt:lpstr>
      <vt:lpstr>Окрашивание снега</vt:lpstr>
      <vt:lpstr>Изучение льда</vt:lpstr>
      <vt:lpstr>Эксперимент по изготовлению мыльных пузырей</vt:lpstr>
      <vt:lpstr>Вывод: смешав воду со средством для мытья посуды можно получить мыльные пузыри</vt:lpstr>
      <vt:lpstr>Что получится, если смешать воду с мукой???</vt:lpstr>
      <vt:lpstr>Вот сколько мы всего узнали о простой воде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Познавательно-исследовательский проект «Маленькие любознайки»</dc:title>
  <dc:creator>Андрей</dc:creator>
  <cp:lastModifiedBy>Пользователь Windows</cp:lastModifiedBy>
  <cp:revision>6</cp:revision>
  <dcterms:created xsi:type="dcterms:W3CDTF">2020-03-05T10:54:00Z</dcterms:created>
  <dcterms:modified xsi:type="dcterms:W3CDTF">2020-03-08T09:05:59Z</dcterms:modified>
</cp:coreProperties>
</file>