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6" r:id="rId2"/>
    <p:sldId id="261" r:id="rId3"/>
    <p:sldId id="289" r:id="rId4"/>
    <p:sldId id="262" r:id="rId5"/>
    <p:sldId id="263" r:id="rId6"/>
    <p:sldId id="266" r:id="rId7"/>
    <p:sldId id="267" r:id="rId8"/>
    <p:sldId id="268" r:id="rId9"/>
    <p:sldId id="269" r:id="rId10"/>
    <p:sldId id="290" r:id="rId11"/>
    <p:sldId id="28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FC2"/>
    <a:srgbClr val="FF00FF"/>
    <a:srgbClr val="C092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4660"/>
  </p:normalViewPr>
  <p:slideViewPr>
    <p:cSldViewPr>
      <p:cViewPr>
        <p:scale>
          <a:sx n="72" d="100"/>
          <a:sy n="72" d="100"/>
        </p:scale>
        <p:origin x="-37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264C1-3ABD-4A92-90A0-54E9BEBFAA04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BE388-BE8E-478A-8A99-C4A438CD9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3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BE388-BE8E-478A-8A99-C4A438CD9A0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01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5492B-DF01-432F-B8B6-72A6F7B43141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6667-2EE6-4172-9DF6-1E22C7A9C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CC0B7-2D3B-4303-9324-A2D29020B959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48E06-DA30-4163-BDEA-16C719F29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920E0-75A8-41E6-962F-C6EBDC76269C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5A0D3-7B47-42DD-B776-D79FE0272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74B5D-3C4A-47A6-8B25-A118201EB3B9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8D944-154E-4DC1-8C8F-717A2BC89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C7492-D4C9-4EDA-A83F-3447C56D3AEF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E7F69-02B0-49D1-980D-856787F7A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CA86B-044B-4EF1-B06D-B51B432E62EE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3A7BA-CDCA-4F9A-BACB-5DD96E416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D8629-A476-4A1A-89AF-660123527124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0A40E-A3FD-498A-AB97-F87AC7708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F0994-4E9D-4CD7-A932-6CCCA7910109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0916B-1065-457F-A87D-A4919002A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2EA8-60CE-4CC5-8A20-11858C7B5A8C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FBBAC-B51D-46D9-AE8F-5D62D0FFB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3665-ED70-4731-8CA8-0BC325C94EC2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483E-688B-48AD-AC65-18B01D822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D8699-FB89-4F8E-8A7C-00A8673C23CF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9E152-A76A-43F4-93F3-D7E0E0A8F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01B4AD-52DB-4FCB-BBAC-81E620FB23DA}" type="datetimeFigureOut">
              <a:rPr lang="ru-RU"/>
              <a:pPr>
                <a:defRPr/>
              </a:pPr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66D775-9EF0-4A88-ADBB-B6FFB3535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4" descr="Рисунок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60209" y="500042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000250" y="142875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b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4929198"/>
            <a:ext cx="27626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Здрасте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!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50" name="Picture 2" descr="C:\Users\Пк\Downloads\slide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9" y="642937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удьте добры-вход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1251" y="52429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98425"/>
            <a:ext cx="9285288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Пк\Downloads\cloud_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69" y="1541174"/>
            <a:ext cx="7596050" cy="427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ла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5509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4" descr="Рисунок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60209" y="500042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000250" y="142875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2344" y="4929198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</a:endParaRPr>
          </a:p>
        </p:txBody>
      </p:sp>
      <p:pic>
        <p:nvPicPr>
          <p:cNvPr id="3074" name="Picture 2" descr="C:\Users\Пк\Downloads\img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7" y="737130"/>
            <a:ext cx="7368819" cy="55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20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4" descr="Рисунок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71875" y="3500438"/>
            <a:ext cx="47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 b="1" dirty="0">
              <a:latin typeface="Calibri" pitchFamily="34" charset="0"/>
            </a:endParaRPr>
          </a:p>
        </p:txBody>
      </p:sp>
      <p:pic>
        <p:nvPicPr>
          <p:cNvPr id="1027" name="Picture 3" descr="C:\Users\Пк\Downloads\maxres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40" y="1048320"/>
            <a:ext cx="7176120" cy="47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УНТ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6195" y="5339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4" descr="Рисунок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31641" y="1127108"/>
            <a:ext cx="59766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</a:rPr>
              <a:t>Цветик </a:t>
            </a:r>
            <a:r>
              <a:rPr lang="ru-RU" sz="4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</a:rPr>
              <a:t>- </a:t>
            </a:r>
            <a:r>
              <a:rPr lang="ru-RU" sz="4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</a:rPr>
              <a:t>семицветик</a:t>
            </a:r>
            <a:endParaRPr lang="ru-RU" sz="4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71875" y="3500438"/>
            <a:ext cx="47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77480"/>
            <a:ext cx="396044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85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4" descr="Рисунок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97" y="917783"/>
            <a:ext cx="6660232" cy="499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 descr="Рисунок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796398"/>
            <a:ext cx="7020272" cy="526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 descr="Рисунок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вручение цветка 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7391" y="1023475"/>
            <a:ext cx="5527185" cy="4421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4" descr="Рисунок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Добрый поступок 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9111" y="726570"/>
            <a:ext cx="5868652" cy="469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4" descr="Рисунок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1438" y="-71438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цветик 01-Обрезка 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620688"/>
            <a:ext cx="6624736" cy="5299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Рисунок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868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Песенка кота Леопольда Если добрый ты _ Золотая коллекц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1223057" y="715551"/>
            <a:ext cx="6840760" cy="5130570"/>
          </a:xfrm>
          <a:prstGeom prst="rect">
            <a:avLst/>
          </a:prstGeom>
        </p:spPr>
      </p:pic>
      <p:pic>
        <p:nvPicPr>
          <p:cNvPr id="3" name="Песенка кота Леопольда Если добрый ты _ Золотая коллекц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6</Words>
  <Application>Microsoft Office PowerPoint</Application>
  <PresentationFormat>Экран (4:3)</PresentationFormat>
  <Paragraphs>3</Paragraphs>
  <Slides>11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Пк</cp:lastModifiedBy>
  <cp:revision>87</cp:revision>
  <dcterms:modified xsi:type="dcterms:W3CDTF">2019-01-15T08:17:18Z</dcterms:modified>
</cp:coreProperties>
</file>