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1" r:id="rId3"/>
    <p:sldId id="258" r:id="rId4"/>
    <p:sldId id="262" r:id="rId5"/>
    <p:sldId id="263" r:id="rId6"/>
    <p:sldId id="274" r:id="rId7"/>
    <p:sldId id="264" r:id="rId8"/>
    <p:sldId id="265" r:id="rId9"/>
    <p:sldId id="268" r:id="rId10"/>
    <p:sldId id="259" r:id="rId11"/>
    <p:sldId id="267" r:id="rId12"/>
    <p:sldId id="266" r:id="rId13"/>
    <p:sldId id="269" r:id="rId14"/>
    <p:sldId id="270" r:id="rId15"/>
    <p:sldId id="271" r:id="rId16"/>
    <p:sldId id="273" r:id="rId17"/>
    <p:sldId id="275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3DECE-BB74-417A-BEFE-1540A1D8237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9B5BB-177C-47FA-87DE-11A53333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149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9B5BB-177C-47FA-87DE-11A533335C4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652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899592" y="764704"/>
            <a:ext cx="7776864" cy="151216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5076056" y="3501008"/>
            <a:ext cx="3744416" cy="24482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87"/>
          <a:stretch/>
        </p:blipFill>
        <p:spPr>
          <a:xfrm rot="1858182" flipH="1">
            <a:off x="-111067" y="3771755"/>
            <a:ext cx="5702589" cy="324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764704"/>
            <a:ext cx="7776864" cy="1470025"/>
          </a:xfrm>
        </p:spPr>
        <p:txBody>
          <a:bodyPr/>
          <a:lstStyle>
            <a:lvl1pPr>
              <a:defRPr b="1" baseline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53136" y="3501008"/>
            <a:ext cx="3816424" cy="2448272"/>
          </a:xfrm>
        </p:spPr>
        <p:txBody>
          <a:bodyPr>
            <a:noAutofit/>
          </a:bodyPr>
          <a:lstStyle>
            <a:lvl1pPr marL="0" indent="0" algn="l">
              <a:buNone/>
              <a:defRPr sz="2400" b="1" baseline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372200" y="6381328"/>
            <a:ext cx="2376264" cy="36004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одним вырезанным углом 10"/>
          <p:cNvSpPr/>
          <p:nvPr userDrawn="1"/>
        </p:nvSpPr>
        <p:spPr>
          <a:xfrm flipH="1" flipV="1">
            <a:off x="1043608" y="1700808"/>
            <a:ext cx="7719292" cy="4680520"/>
          </a:xfrm>
          <a:prstGeom prst="snip1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 userDrawn="1"/>
        </p:nvSpPr>
        <p:spPr>
          <a:xfrm>
            <a:off x="1043608" y="260648"/>
            <a:ext cx="7719292" cy="115212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643192" cy="1156990"/>
          </a:xfr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700808"/>
            <a:ext cx="7719292" cy="4680520"/>
          </a:xfr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 descr="http://img-fotki.yandex.ru/get/6738/134091466.198/0_ffa81_ef3fafdd_L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82" t="73275" r="32636"/>
          <a:stretch/>
        </p:blipFill>
        <p:spPr bwMode="auto">
          <a:xfrm flipH="1">
            <a:off x="-252536" y="5549900"/>
            <a:ext cx="1976388" cy="111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755576" y="3789040"/>
            <a:ext cx="7704856" cy="122413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683568" y="3668613"/>
            <a:ext cx="7772400" cy="1362075"/>
          </a:xfrm>
        </p:spPr>
        <p:txBody>
          <a:bodyPr anchor="t"/>
          <a:lstStyle>
            <a:lvl1pPr algn="ctr">
              <a:defRPr sz="4000" b="1" cap="all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20486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aramond" panose="02020404030301010803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3074" name="Picture 2" descr="http://img-fotki.yandex.ru/get/6738/134091466.198/0_ffa81_ef3fafdd_L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27" t="67995"/>
          <a:stretch/>
        </p:blipFill>
        <p:spPr bwMode="auto">
          <a:xfrm>
            <a:off x="7632700" y="5013176"/>
            <a:ext cx="1341760" cy="133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-fotki.yandex.ru/get/6738/134091466.198/0_ffa81_ef3fafdd_L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89" b="75365"/>
          <a:stretch/>
        </p:blipFill>
        <p:spPr bwMode="auto">
          <a:xfrm>
            <a:off x="899592" y="2667917"/>
            <a:ext cx="1424508" cy="1027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нутый угол 9"/>
          <p:cNvSpPr/>
          <p:nvPr userDrawn="1"/>
        </p:nvSpPr>
        <p:spPr>
          <a:xfrm>
            <a:off x="4684938" y="1556792"/>
            <a:ext cx="4032448" cy="4536504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нутый угол 11"/>
          <p:cNvSpPr/>
          <p:nvPr userDrawn="1"/>
        </p:nvSpPr>
        <p:spPr>
          <a:xfrm flipH="1">
            <a:off x="467544" y="1556792"/>
            <a:ext cx="4081313" cy="4536504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467544" y="332656"/>
            <a:ext cx="8231856" cy="10801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4098" name="Picture 2" descr="http://img-fotki.yandex.ru/get/6738/134091466.198/0_ffa81_ef3fafdd_L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7" t="35404" r="37264" b="35068"/>
          <a:stretch/>
        </p:blipFill>
        <p:spPr bwMode="auto">
          <a:xfrm>
            <a:off x="7772400" y="5626101"/>
            <a:ext cx="1371600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738/134091466.198/0_ffa81_ef3fafdd_L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7" t="35404" r="37264" b="35068"/>
          <a:stretch/>
        </p:blipFill>
        <p:spPr bwMode="auto">
          <a:xfrm flipH="1">
            <a:off x="0" y="5653237"/>
            <a:ext cx="1440160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67544" y="182836"/>
            <a:ext cx="8208912" cy="122413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755576" y="1556793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alphaModFix amt="73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916416" cy="1470025"/>
          </a:xfrm>
        </p:spPr>
        <p:txBody>
          <a:bodyPr/>
          <a:lstStyle/>
          <a:p>
            <a:r>
              <a:rPr lang="ru-RU" dirty="0" smtClean="0"/>
              <a:t>Синичкин праздник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3501008"/>
            <a:ext cx="3744416" cy="2232248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pPr algn="ctr"/>
            <a:r>
              <a:rPr lang="ru-RU" dirty="0" smtClean="0"/>
              <a:t>МБДОУ </a:t>
            </a:r>
            <a:r>
              <a:rPr lang="ru-RU" dirty="0" smtClean="0"/>
              <a:t>№</a:t>
            </a:r>
            <a:r>
              <a:rPr lang="ru-RU" dirty="0" smtClean="0"/>
              <a:t>18</a:t>
            </a:r>
            <a:r>
              <a:rPr lang="ru-RU" dirty="0" smtClean="0"/>
              <a:t> «</a:t>
            </a:r>
            <a:r>
              <a:rPr lang="ru-RU" dirty="0" smtClean="0"/>
              <a:t>Хрусталик»</a:t>
            </a:r>
            <a:r>
              <a:rPr lang="ru-RU" dirty="0" smtClean="0"/>
              <a:t> </a:t>
            </a:r>
            <a:r>
              <a:rPr lang="ru-RU" dirty="0" err="1" smtClean="0"/>
              <a:t>г.Белово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079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C:\Users\наталья\Desktop\build-a-nest-box-to-welcome-spring-birds-2400-x-15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7602"/>
            <a:ext cx="8712968" cy="578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19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наталья\Desktop\синичкин день\1024x768_350815_[www.ArtFile.ru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8208912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71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наталья\Desktop\Новый точечный рисунок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512820" cy="3826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37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наталь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631982" cy="4320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31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аталья\Desktop\Безымянный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764704"/>
            <a:ext cx="8775939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38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наталья\Desktop\sinica-vyletaet-iz-skvorechnika_1920x1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84984"/>
            <a:ext cx="472372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наталья\Desktop\_TG12598_cor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57912"/>
            <a:ext cx="4032448" cy="344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81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наталья\Desktop\8508_233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052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20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s://i1.u-mama.ru/739/da0/728/1Zimuyuschieptitsi_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45" y="188640"/>
            <a:ext cx="3846720" cy="2520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logopedsovet.ucoz.com/zimujushhie_pticy_10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61048"/>
            <a:ext cx="3337288" cy="2477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logopedsovet.ucoz.com/zimujushhie_pticy_4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8640"/>
            <a:ext cx="3888432" cy="2520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xn----7sbbzn3afjs.xn--p1ai/93/6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877862"/>
            <a:ext cx="2004809" cy="2485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i.ytimg.com/vi/Mn56Kt9N4VE/hqdefault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195" y="3645024"/>
            <a:ext cx="3312368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549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5" name="Picture 3" descr="C:\Users\наталья\Desktop\синичкин день\6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3737944"/>
            <a:ext cx="4392488" cy="273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наталья\Desktop\синичкин день\f48a8fe7b0608766b5e3a95684303af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2" y="3789040"/>
            <a:ext cx="4532726" cy="254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наталья\Desktop\синичкин день\image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6696744" cy="338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98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наталья\Desktop\синичкин день\nest150416-1_Parus_major_2015_0416_0942-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89" y="404664"/>
            <a:ext cx="8312867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4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наталья\Desktop\синичкин день\0_8c135_31c0d5fc_XX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4664"/>
            <a:ext cx="6840760" cy="571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82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наталья\Desktop\синичкин день\hq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763284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33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наталья\Desktop\синичкин день\gnezdo_vorob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45" y="476672"/>
            <a:ext cx="8525636" cy="5693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499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лья\Desktop\46342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45" y="188640"/>
            <a:ext cx="8765433" cy="595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4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наталья\Desktop\синичкин день\Schmidli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60648"/>
            <a:ext cx="8572500" cy="594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43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наталья\Desktop\синичкин день\52e769030172884e50e01dd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88642"/>
            <a:ext cx="8208911" cy="588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4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наталья\Desktop\синичкин день\fullsiz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97" y="1196752"/>
            <a:ext cx="858257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59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</TotalTime>
  <Words>11</Words>
  <Application>Microsoft Office PowerPoint</Application>
  <PresentationFormat>Экран (4:3)</PresentationFormat>
  <Paragraphs>5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Синичкин праздник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Погодаев</dc:creator>
  <cp:lastModifiedBy>Пользователь Windows</cp:lastModifiedBy>
  <cp:revision>44</cp:revision>
  <dcterms:created xsi:type="dcterms:W3CDTF">2016-02-09T02:59:57Z</dcterms:created>
  <dcterms:modified xsi:type="dcterms:W3CDTF">2019-03-05T07:58:25Z</dcterms:modified>
</cp:coreProperties>
</file>