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77" d="100"/>
          <a:sy n="77" d="100"/>
        </p:scale>
        <p:origin x="-37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2B205-6D19-4E92-954C-29926FECBB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7C435E-5374-4A4C-A1DB-E7D05725A5F8}">
      <dgm:prSet phldrT="[Текст]"/>
      <dgm:spPr/>
      <dgm:t>
        <a:bodyPr/>
        <a:lstStyle/>
        <a:p>
          <a:r>
            <a:rPr lang="ru-RU" dirty="0" smtClean="0"/>
            <a:t>Работающие стенды</a:t>
          </a:r>
          <a:endParaRPr lang="ru-RU" dirty="0"/>
        </a:p>
      </dgm:t>
    </dgm:pt>
    <dgm:pt modelId="{5D9A5168-F93C-4DAA-A822-3F79B80E4352}" type="parTrans" cxnId="{2252FFC7-F66F-4F1C-A2F2-13D5F744A633}">
      <dgm:prSet/>
      <dgm:spPr/>
      <dgm:t>
        <a:bodyPr/>
        <a:lstStyle/>
        <a:p>
          <a:endParaRPr lang="ru-RU"/>
        </a:p>
      </dgm:t>
    </dgm:pt>
    <dgm:pt modelId="{7F3DD82E-3BB1-4A9B-AB59-E34B08410111}" type="sibTrans" cxnId="{2252FFC7-F66F-4F1C-A2F2-13D5F744A633}">
      <dgm:prSet/>
      <dgm:spPr/>
      <dgm:t>
        <a:bodyPr/>
        <a:lstStyle/>
        <a:p>
          <a:endParaRPr lang="ru-RU"/>
        </a:p>
      </dgm:t>
    </dgm:pt>
    <dgm:pt modelId="{F3B1D9AF-AB11-4454-AD47-C92944BCCF65}">
      <dgm:prSet phldrT="[Текст]"/>
      <dgm:spPr/>
      <dgm:t>
        <a:bodyPr/>
        <a:lstStyle/>
        <a:p>
          <a:r>
            <a:rPr lang="ru-RU" dirty="0" smtClean="0"/>
            <a:t>Педагогические</a:t>
          </a:r>
          <a:endParaRPr lang="ru-RU" dirty="0"/>
        </a:p>
      </dgm:t>
    </dgm:pt>
    <dgm:pt modelId="{F700C741-73E3-40D3-96AC-E932EB64C09A}" type="parTrans" cxnId="{B6EE68A9-9F60-401D-AD73-80042555C16B}">
      <dgm:prSet/>
      <dgm:spPr/>
      <dgm:t>
        <a:bodyPr/>
        <a:lstStyle/>
        <a:p>
          <a:endParaRPr lang="ru-RU"/>
        </a:p>
      </dgm:t>
    </dgm:pt>
    <dgm:pt modelId="{B3882A75-E4C8-453B-8A47-D38ED90035A6}" type="sibTrans" cxnId="{B6EE68A9-9F60-401D-AD73-80042555C16B}">
      <dgm:prSet/>
      <dgm:spPr/>
      <dgm:t>
        <a:bodyPr/>
        <a:lstStyle/>
        <a:p>
          <a:endParaRPr lang="ru-RU"/>
        </a:p>
      </dgm:t>
    </dgm:pt>
    <dgm:pt modelId="{2114C845-6A7F-4969-8721-A39790281664}">
      <dgm:prSet phldrT="[Текст]"/>
      <dgm:spPr/>
      <dgm:t>
        <a:bodyPr/>
        <a:lstStyle/>
        <a:p>
          <a:r>
            <a:rPr lang="ru-RU" dirty="0" smtClean="0"/>
            <a:t>Психологические</a:t>
          </a:r>
          <a:endParaRPr lang="ru-RU" dirty="0"/>
        </a:p>
      </dgm:t>
    </dgm:pt>
    <dgm:pt modelId="{418C22D9-58CA-4750-AA97-598C5C696EC7}" type="parTrans" cxnId="{4422E6CA-281D-48FC-B021-6936A8561A5C}">
      <dgm:prSet/>
      <dgm:spPr/>
      <dgm:t>
        <a:bodyPr/>
        <a:lstStyle/>
        <a:p>
          <a:endParaRPr lang="ru-RU"/>
        </a:p>
      </dgm:t>
    </dgm:pt>
    <dgm:pt modelId="{28FFE53D-9565-4D3F-9E68-E68A5F613AD4}" type="sibTrans" cxnId="{4422E6CA-281D-48FC-B021-6936A8561A5C}">
      <dgm:prSet/>
      <dgm:spPr/>
      <dgm:t>
        <a:bodyPr/>
        <a:lstStyle/>
        <a:p>
          <a:endParaRPr lang="ru-RU"/>
        </a:p>
      </dgm:t>
    </dgm:pt>
    <dgm:pt modelId="{F5C138FA-3849-4166-BC80-95B752FED3DA}" type="pres">
      <dgm:prSet presAssocID="{9112B205-6D19-4E92-954C-29926FECBB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A3ED5A-DD56-4B74-A8C3-2EFD9B363785}" type="pres">
      <dgm:prSet presAssocID="{7E7C435E-5374-4A4C-A1DB-E7D05725A5F8}" presName="hierRoot1" presStyleCnt="0"/>
      <dgm:spPr/>
    </dgm:pt>
    <dgm:pt modelId="{2B43BDF6-2A79-4413-A195-CC328D5FF795}" type="pres">
      <dgm:prSet presAssocID="{7E7C435E-5374-4A4C-A1DB-E7D05725A5F8}" presName="composite" presStyleCnt="0"/>
      <dgm:spPr/>
    </dgm:pt>
    <dgm:pt modelId="{5A2E0EDC-0B55-473D-B4F2-0D9FAD6C168A}" type="pres">
      <dgm:prSet presAssocID="{7E7C435E-5374-4A4C-A1DB-E7D05725A5F8}" presName="background" presStyleLbl="node0" presStyleIdx="0" presStyleCnt="1"/>
      <dgm:spPr/>
    </dgm:pt>
    <dgm:pt modelId="{919AA3FA-215B-420E-BEB0-13A6776E483E}" type="pres">
      <dgm:prSet presAssocID="{7E7C435E-5374-4A4C-A1DB-E7D05725A5F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6431B5-F564-41BF-81C0-E963A379BF39}" type="pres">
      <dgm:prSet presAssocID="{7E7C435E-5374-4A4C-A1DB-E7D05725A5F8}" presName="hierChild2" presStyleCnt="0"/>
      <dgm:spPr/>
    </dgm:pt>
    <dgm:pt modelId="{9422560A-872C-43E7-8803-B501878AE884}" type="pres">
      <dgm:prSet presAssocID="{F700C741-73E3-40D3-96AC-E932EB64C09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3F79CA8-2347-45F5-9DC2-807C2FC82054}" type="pres">
      <dgm:prSet presAssocID="{F3B1D9AF-AB11-4454-AD47-C92944BCCF65}" presName="hierRoot2" presStyleCnt="0"/>
      <dgm:spPr/>
    </dgm:pt>
    <dgm:pt modelId="{02515E04-438C-4450-B5B9-D443427E1D08}" type="pres">
      <dgm:prSet presAssocID="{F3B1D9AF-AB11-4454-AD47-C92944BCCF65}" presName="composite2" presStyleCnt="0"/>
      <dgm:spPr/>
    </dgm:pt>
    <dgm:pt modelId="{E815BE32-C01C-47FF-B2CC-A97A38B2AE1F}" type="pres">
      <dgm:prSet presAssocID="{F3B1D9AF-AB11-4454-AD47-C92944BCCF65}" presName="background2" presStyleLbl="node2" presStyleIdx="0" presStyleCnt="2"/>
      <dgm:spPr/>
    </dgm:pt>
    <dgm:pt modelId="{68C35351-967A-43C8-93EF-EAD31BFD45EE}" type="pres">
      <dgm:prSet presAssocID="{F3B1D9AF-AB11-4454-AD47-C92944BCCF6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AA7B8-9AE3-4F3C-ACDE-2B5281F6C314}" type="pres">
      <dgm:prSet presAssocID="{F3B1D9AF-AB11-4454-AD47-C92944BCCF65}" presName="hierChild3" presStyleCnt="0"/>
      <dgm:spPr/>
    </dgm:pt>
    <dgm:pt modelId="{EC8B1293-1316-48DE-A3F0-F0DBBCC4ED62}" type="pres">
      <dgm:prSet presAssocID="{418C22D9-58CA-4750-AA97-598C5C696EC7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FB11A57-83AC-426F-BDC6-D1188A68A6D2}" type="pres">
      <dgm:prSet presAssocID="{2114C845-6A7F-4969-8721-A39790281664}" presName="hierRoot2" presStyleCnt="0"/>
      <dgm:spPr/>
    </dgm:pt>
    <dgm:pt modelId="{F133E621-E87B-4A16-AFC0-7556E4DAF670}" type="pres">
      <dgm:prSet presAssocID="{2114C845-6A7F-4969-8721-A39790281664}" presName="composite2" presStyleCnt="0"/>
      <dgm:spPr/>
    </dgm:pt>
    <dgm:pt modelId="{F06A599E-0934-47BC-AE6A-9750073DF6DC}" type="pres">
      <dgm:prSet presAssocID="{2114C845-6A7F-4969-8721-A39790281664}" presName="background2" presStyleLbl="node2" presStyleIdx="1" presStyleCnt="2"/>
      <dgm:spPr/>
    </dgm:pt>
    <dgm:pt modelId="{9497D61C-EEB3-4843-A4C6-0CCBF842AAEB}" type="pres">
      <dgm:prSet presAssocID="{2114C845-6A7F-4969-8721-A3979028166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6F7615-E3A3-4A15-87BB-81AD3E1E8B5D}" type="pres">
      <dgm:prSet presAssocID="{2114C845-6A7F-4969-8721-A39790281664}" presName="hierChild3" presStyleCnt="0"/>
      <dgm:spPr/>
    </dgm:pt>
  </dgm:ptLst>
  <dgm:cxnLst>
    <dgm:cxn modelId="{0F723882-F75A-4F4D-A8DD-C521BE420A1D}" type="presOf" srcId="{2114C845-6A7F-4969-8721-A39790281664}" destId="{9497D61C-EEB3-4843-A4C6-0CCBF842AAEB}" srcOrd="0" destOrd="0" presId="urn:microsoft.com/office/officeart/2005/8/layout/hierarchy1"/>
    <dgm:cxn modelId="{EF55B056-FDC2-4208-AA85-D339B3525B46}" type="presOf" srcId="{418C22D9-58CA-4750-AA97-598C5C696EC7}" destId="{EC8B1293-1316-48DE-A3F0-F0DBBCC4ED62}" srcOrd="0" destOrd="0" presId="urn:microsoft.com/office/officeart/2005/8/layout/hierarchy1"/>
    <dgm:cxn modelId="{61F52967-1C52-4D56-AF09-F6DBFA984C11}" type="presOf" srcId="{F3B1D9AF-AB11-4454-AD47-C92944BCCF65}" destId="{68C35351-967A-43C8-93EF-EAD31BFD45EE}" srcOrd="0" destOrd="0" presId="urn:microsoft.com/office/officeart/2005/8/layout/hierarchy1"/>
    <dgm:cxn modelId="{9C151918-CB34-4B02-9CBE-4CC6A5665147}" type="presOf" srcId="{F700C741-73E3-40D3-96AC-E932EB64C09A}" destId="{9422560A-872C-43E7-8803-B501878AE884}" srcOrd="0" destOrd="0" presId="urn:microsoft.com/office/officeart/2005/8/layout/hierarchy1"/>
    <dgm:cxn modelId="{55FAA98B-AD2B-4D6F-A72E-DC57F3211B09}" type="presOf" srcId="{7E7C435E-5374-4A4C-A1DB-E7D05725A5F8}" destId="{919AA3FA-215B-420E-BEB0-13A6776E483E}" srcOrd="0" destOrd="0" presId="urn:microsoft.com/office/officeart/2005/8/layout/hierarchy1"/>
    <dgm:cxn modelId="{B6EE68A9-9F60-401D-AD73-80042555C16B}" srcId="{7E7C435E-5374-4A4C-A1DB-E7D05725A5F8}" destId="{F3B1D9AF-AB11-4454-AD47-C92944BCCF65}" srcOrd="0" destOrd="0" parTransId="{F700C741-73E3-40D3-96AC-E932EB64C09A}" sibTransId="{B3882A75-E4C8-453B-8A47-D38ED90035A6}"/>
    <dgm:cxn modelId="{5F95C05D-6832-4A53-A7FA-0AE02EF1D724}" type="presOf" srcId="{9112B205-6D19-4E92-954C-29926FECBB1F}" destId="{F5C138FA-3849-4166-BC80-95B752FED3DA}" srcOrd="0" destOrd="0" presId="urn:microsoft.com/office/officeart/2005/8/layout/hierarchy1"/>
    <dgm:cxn modelId="{4422E6CA-281D-48FC-B021-6936A8561A5C}" srcId="{7E7C435E-5374-4A4C-A1DB-E7D05725A5F8}" destId="{2114C845-6A7F-4969-8721-A39790281664}" srcOrd="1" destOrd="0" parTransId="{418C22D9-58CA-4750-AA97-598C5C696EC7}" sibTransId="{28FFE53D-9565-4D3F-9E68-E68A5F613AD4}"/>
    <dgm:cxn modelId="{2252FFC7-F66F-4F1C-A2F2-13D5F744A633}" srcId="{9112B205-6D19-4E92-954C-29926FECBB1F}" destId="{7E7C435E-5374-4A4C-A1DB-E7D05725A5F8}" srcOrd="0" destOrd="0" parTransId="{5D9A5168-F93C-4DAA-A822-3F79B80E4352}" sibTransId="{7F3DD82E-3BB1-4A9B-AB59-E34B08410111}"/>
    <dgm:cxn modelId="{7005169E-38C9-449B-97ED-228328E18F8D}" type="presParOf" srcId="{F5C138FA-3849-4166-BC80-95B752FED3DA}" destId="{7EA3ED5A-DD56-4B74-A8C3-2EFD9B363785}" srcOrd="0" destOrd="0" presId="urn:microsoft.com/office/officeart/2005/8/layout/hierarchy1"/>
    <dgm:cxn modelId="{D3D75E9E-F518-477F-9DEA-FBAC5DB203A3}" type="presParOf" srcId="{7EA3ED5A-DD56-4B74-A8C3-2EFD9B363785}" destId="{2B43BDF6-2A79-4413-A195-CC328D5FF795}" srcOrd="0" destOrd="0" presId="urn:microsoft.com/office/officeart/2005/8/layout/hierarchy1"/>
    <dgm:cxn modelId="{F5BEF439-C422-4A1E-9E3F-647E1752B51E}" type="presParOf" srcId="{2B43BDF6-2A79-4413-A195-CC328D5FF795}" destId="{5A2E0EDC-0B55-473D-B4F2-0D9FAD6C168A}" srcOrd="0" destOrd="0" presId="urn:microsoft.com/office/officeart/2005/8/layout/hierarchy1"/>
    <dgm:cxn modelId="{E6830361-B971-4086-A409-9238FE674127}" type="presParOf" srcId="{2B43BDF6-2A79-4413-A195-CC328D5FF795}" destId="{919AA3FA-215B-420E-BEB0-13A6776E483E}" srcOrd="1" destOrd="0" presId="urn:microsoft.com/office/officeart/2005/8/layout/hierarchy1"/>
    <dgm:cxn modelId="{3438FF48-189B-4DB3-B6DF-10D48089CD19}" type="presParOf" srcId="{7EA3ED5A-DD56-4B74-A8C3-2EFD9B363785}" destId="{7B6431B5-F564-41BF-81C0-E963A379BF39}" srcOrd="1" destOrd="0" presId="urn:microsoft.com/office/officeart/2005/8/layout/hierarchy1"/>
    <dgm:cxn modelId="{478627D2-E49D-4E01-83D5-F23B2D4564EB}" type="presParOf" srcId="{7B6431B5-F564-41BF-81C0-E963A379BF39}" destId="{9422560A-872C-43E7-8803-B501878AE884}" srcOrd="0" destOrd="0" presId="urn:microsoft.com/office/officeart/2005/8/layout/hierarchy1"/>
    <dgm:cxn modelId="{42B9771D-5B47-4042-8679-988387DF5535}" type="presParOf" srcId="{7B6431B5-F564-41BF-81C0-E963A379BF39}" destId="{F3F79CA8-2347-45F5-9DC2-807C2FC82054}" srcOrd="1" destOrd="0" presId="urn:microsoft.com/office/officeart/2005/8/layout/hierarchy1"/>
    <dgm:cxn modelId="{F93961A6-B017-4AEC-9441-423DA323FDA3}" type="presParOf" srcId="{F3F79CA8-2347-45F5-9DC2-807C2FC82054}" destId="{02515E04-438C-4450-B5B9-D443427E1D08}" srcOrd="0" destOrd="0" presId="urn:microsoft.com/office/officeart/2005/8/layout/hierarchy1"/>
    <dgm:cxn modelId="{55BCE05C-E731-43BA-BC60-5260B2014369}" type="presParOf" srcId="{02515E04-438C-4450-B5B9-D443427E1D08}" destId="{E815BE32-C01C-47FF-B2CC-A97A38B2AE1F}" srcOrd="0" destOrd="0" presId="urn:microsoft.com/office/officeart/2005/8/layout/hierarchy1"/>
    <dgm:cxn modelId="{9273E926-A342-43AB-B254-09EFAA3D1427}" type="presParOf" srcId="{02515E04-438C-4450-B5B9-D443427E1D08}" destId="{68C35351-967A-43C8-93EF-EAD31BFD45EE}" srcOrd="1" destOrd="0" presId="urn:microsoft.com/office/officeart/2005/8/layout/hierarchy1"/>
    <dgm:cxn modelId="{A53B1A9F-51D7-4F96-A662-7AEC5AB68D9E}" type="presParOf" srcId="{F3F79CA8-2347-45F5-9DC2-807C2FC82054}" destId="{136AA7B8-9AE3-4F3C-ACDE-2B5281F6C314}" srcOrd="1" destOrd="0" presId="urn:microsoft.com/office/officeart/2005/8/layout/hierarchy1"/>
    <dgm:cxn modelId="{5471445A-9858-4F76-ACD5-23E4BD3BB186}" type="presParOf" srcId="{7B6431B5-F564-41BF-81C0-E963A379BF39}" destId="{EC8B1293-1316-48DE-A3F0-F0DBBCC4ED62}" srcOrd="2" destOrd="0" presId="urn:microsoft.com/office/officeart/2005/8/layout/hierarchy1"/>
    <dgm:cxn modelId="{395C1C43-2878-4EEF-BA70-7CEC1982FF2C}" type="presParOf" srcId="{7B6431B5-F564-41BF-81C0-E963A379BF39}" destId="{2FB11A57-83AC-426F-BDC6-D1188A68A6D2}" srcOrd="3" destOrd="0" presId="urn:microsoft.com/office/officeart/2005/8/layout/hierarchy1"/>
    <dgm:cxn modelId="{C9C11A5B-44D6-4CB4-9269-5217E4BAED86}" type="presParOf" srcId="{2FB11A57-83AC-426F-BDC6-D1188A68A6D2}" destId="{F133E621-E87B-4A16-AFC0-7556E4DAF670}" srcOrd="0" destOrd="0" presId="urn:microsoft.com/office/officeart/2005/8/layout/hierarchy1"/>
    <dgm:cxn modelId="{B7346AEA-FBA5-44B3-A526-A28190BCF070}" type="presParOf" srcId="{F133E621-E87B-4A16-AFC0-7556E4DAF670}" destId="{F06A599E-0934-47BC-AE6A-9750073DF6DC}" srcOrd="0" destOrd="0" presId="urn:microsoft.com/office/officeart/2005/8/layout/hierarchy1"/>
    <dgm:cxn modelId="{F4C87F3E-588A-4D53-BC9C-610D87A9FF70}" type="presParOf" srcId="{F133E621-E87B-4A16-AFC0-7556E4DAF670}" destId="{9497D61C-EEB3-4843-A4C6-0CCBF842AAEB}" srcOrd="1" destOrd="0" presId="urn:microsoft.com/office/officeart/2005/8/layout/hierarchy1"/>
    <dgm:cxn modelId="{C0594BAD-A2DF-4179-8C08-8AC90E809CF8}" type="presParOf" srcId="{2FB11A57-83AC-426F-BDC6-D1188A68A6D2}" destId="{A36F7615-E3A3-4A15-87BB-81AD3E1E8B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A6BBC-690A-4A51-B6A3-9A36E5077B9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9EAD4A-9DA6-43AA-BFC2-B5107B954002}">
      <dgm:prSet phldrT="[Текст]" custT="1"/>
      <dgm:spPr/>
      <dgm:t>
        <a:bodyPr/>
        <a:lstStyle/>
        <a:p>
          <a:r>
            <a:rPr lang="ru-RU" sz="3600" b="1" dirty="0" smtClean="0"/>
            <a:t>Работающие</a:t>
          </a:r>
        </a:p>
        <a:p>
          <a:r>
            <a:rPr lang="ru-RU" sz="3600" b="1" dirty="0" smtClean="0"/>
            <a:t>стенды </a:t>
          </a:r>
          <a:endParaRPr lang="ru-RU" sz="3600" b="1" dirty="0"/>
        </a:p>
      </dgm:t>
    </dgm:pt>
    <dgm:pt modelId="{076DF8ED-BDB4-44BF-AA16-F201E44C47A4}" type="parTrans" cxnId="{60C3153E-4AA9-4924-AD0F-C5205CCB8162}">
      <dgm:prSet/>
      <dgm:spPr/>
      <dgm:t>
        <a:bodyPr/>
        <a:lstStyle/>
        <a:p>
          <a:endParaRPr lang="ru-RU"/>
        </a:p>
      </dgm:t>
    </dgm:pt>
    <dgm:pt modelId="{52B9094A-970C-4CAA-BB65-E82F5F2F76E0}" type="sibTrans" cxnId="{60C3153E-4AA9-4924-AD0F-C5205CCB8162}">
      <dgm:prSet/>
      <dgm:spPr/>
      <dgm:t>
        <a:bodyPr/>
        <a:lstStyle/>
        <a:p>
          <a:endParaRPr lang="ru-RU"/>
        </a:p>
      </dgm:t>
    </dgm:pt>
    <dgm:pt modelId="{BE92750A-B3A0-47C8-95D3-10B6D2E67A8C}">
      <dgm:prSet phldrT="[Текст]" custT="1"/>
      <dgm:spPr/>
      <dgm:t>
        <a:bodyPr/>
        <a:lstStyle/>
        <a:p>
          <a:r>
            <a:rPr lang="ru-RU" sz="2400" b="1" dirty="0" smtClean="0"/>
            <a:t>Педагогические</a:t>
          </a:r>
          <a:endParaRPr lang="ru-RU" sz="2400" b="1" dirty="0"/>
        </a:p>
      </dgm:t>
    </dgm:pt>
    <dgm:pt modelId="{6290598B-A4E4-4226-9142-2087519ABD20}" type="parTrans" cxnId="{F6285F30-84BF-4FAD-A9B0-AAD26888FD80}">
      <dgm:prSet/>
      <dgm:spPr/>
      <dgm:t>
        <a:bodyPr/>
        <a:lstStyle/>
        <a:p>
          <a:endParaRPr lang="ru-RU"/>
        </a:p>
      </dgm:t>
    </dgm:pt>
    <dgm:pt modelId="{CC6EEDA7-CD79-4A54-A79E-283CFF0A600C}" type="sibTrans" cxnId="{F6285F30-84BF-4FAD-A9B0-AAD26888FD80}">
      <dgm:prSet/>
      <dgm:spPr/>
      <dgm:t>
        <a:bodyPr/>
        <a:lstStyle/>
        <a:p>
          <a:endParaRPr lang="ru-RU"/>
        </a:p>
      </dgm:t>
    </dgm:pt>
    <dgm:pt modelId="{A73251FE-FE7A-4F18-ADCA-A142BEF32FEC}">
      <dgm:prSet phldrT="[Текст]" custT="1"/>
      <dgm:spPr/>
      <dgm:t>
        <a:bodyPr/>
        <a:lstStyle/>
        <a:p>
          <a:endParaRPr lang="ru-RU" sz="1400" b="0" dirty="0" smtClean="0"/>
        </a:p>
        <a:p>
          <a:r>
            <a:rPr lang="ru-RU" sz="1400" b="0" dirty="0" smtClean="0"/>
            <a:t>«Доска выбора»</a:t>
          </a:r>
        </a:p>
        <a:p>
          <a:r>
            <a:rPr lang="ru-RU" sz="1400" b="0" dirty="0" smtClean="0"/>
            <a:t>«Три вопроса»</a:t>
          </a:r>
        </a:p>
        <a:p>
          <a:r>
            <a:rPr lang="ru-RU" sz="1400" b="0" dirty="0" smtClean="0"/>
            <a:t>«Письмо к родителям»</a:t>
          </a:r>
        </a:p>
        <a:p>
          <a:r>
            <a:rPr lang="ru-RU" sz="1400" b="0" dirty="0" smtClean="0"/>
            <a:t>«Интерактивные записки»</a:t>
          </a:r>
        </a:p>
        <a:p>
          <a:r>
            <a:rPr lang="ru-RU" sz="1400" b="0" dirty="0" smtClean="0"/>
            <a:t>«Деловые хлопоты»</a:t>
          </a:r>
        </a:p>
        <a:p>
          <a:r>
            <a:rPr lang="ru-RU" sz="1400" b="0" dirty="0" smtClean="0"/>
            <a:t>«Календарь природы»</a:t>
          </a:r>
        </a:p>
        <a:p>
          <a:r>
            <a:rPr lang="ru-RU" sz="1400" b="0" dirty="0" smtClean="0"/>
            <a:t>«Дни проживания»</a:t>
          </a:r>
        </a:p>
        <a:p>
          <a:endParaRPr lang="ru-RU" sz="1100" b="0" dirty="0"/>
        </a:p>
      </dgm:t>
    </dgm:pt>
    <dgm:pt modelId="{F1EC8E65-5253-45C7-A006-62502941EBF3}" type="parTrans" cxnId="{AD3CE77F-7155-4F6B-B85F-48DA38483894}">
      <dgm:prSet/>
      <dgm:spPr/>
      <dgm:t>
        <a:bodyPr/>
        <a:lstStyle/>
        <a:p>
          <a:endParaRPr lang="ru-RU"/>
        </a:p>
      </dgm:t>
    </dgm:pt>
    <dgm:pt modelId="{75F591D4-6B4F-4E3B-A632-8A3ED608FB7F}" type="sibTrans" cxnId="{AD3CE77F-7155-4F6B-B85F-48DA38483894}">
      <dgm:prSet/>
      <dgm:spPr/>
      <dgm:t>
        <a:bodyPr/>
        <a:lstStyle/>
        <a:p>
          <a:endParaRPr lang="ru-RU"/>
        </a:p>
      </dgm:t>
    </dgm:pt>
    <dgm:pt modelId="{70B5E83F-8A9A-4B12-8139-B56E2B762498}">
      <dgm:prSet phldrT="[Текст]" custT="1"/>
      <dgm:spPr/>
      <dgm:t>
        <a:bodyPr/>
        <a:lstStyle/>
        <a:p>
          <a:r>
            <a:rPr lang="ru-RU" sz="2400" b="1" dirty="0" smtClean="0"/>
            <a:t>Психологические</a:t>
          </a:r>
          <a:endParaRPr lang="ru-RU" sz="2400" b="1" dirty="0"/>
        </a:p>
      </dgm:t>
    </dgm:pt>
    <dgm:pt modelId="{17B9A9D0-6608-42DE-9568-0A8F7E91C509}" type="parTrans" cxnId="{012054FE-0E81-4C41-87C4-24625C3C52BF}">
      <dgm:prSet/>
      <dgm:spPr/>
      <dgm:t>
        <a:bodyPr/>
        <a:lstStyle/>
        <a:p>
          <a:endParaRPr lang="ru-RU"/>
        </a:p>
      </dgm:t>
    </dgm:pt>
    <dgm:pt modelId="{824A3390-421F-4C30-8B15-CBB66B1E6C6F}" type="sibTrans" cxnId="{012054FE-0E81-4C41-87C4-24625C3C52BF}">
      <dgm:prSet/>
      <dgm:spPr/>
      <dgm:t>
        <a:bodyPr/>
        <a:lstStyle/>
        <a:p>
          <a:endParaRPr lang="ru-RU"/>
        </a:p>
      </dgm:t>
    </dgm:pt>
    <dgm:pt modelId="{114A1E94-B20A-4D26-811E-872F28B1B8A8}">
      <dgm:prSet phldrT="[Текст]" custT="1"/>
      <dgm:spPr/>
      <dgm:t>
        <a:bodyPr/>
        <a:lstStyle/>
        <a:p>
          <a:r>
            <a:rPr lang="ru-RU" sz="1400" dirty="0" smtClean="0"/>
            <a:t>«Здравствуйте, я пришёл!»</a:t>
          </a:r>
        </a:p>
        <a:p>
          <a:r>
            <a:rPr lang="ru-RU" sz="1400" dirty="0" smtClean="0"/>
            <a:t>«Звезда недели»</a:t>
          </a:r>
        </a:p>
        <a:p>
          <a:r>
            <a:rPr lang="ru-RU" sz="1400" dirty="0" smtClean="0"/>
            <a:t>«Все обо мне»</a:t>
          </a:r>
        </a:p>
        <a:p>
          <a:r>
            <a:rPr lang="ru-RU" sz="1400" dirty="0" smtClean="0"/>
            <a:t>«Моё самочувствие»</a:t>
          </a:r>
        </a:p>
        <a:p>
          <a:r>
            <a:rPr lang="ru-RU" sz="1400" dirty="0" smtClean="0"/>
            <a:t>«Правила группы»</a:t>
          </a:r>
        </a:p>
      </dgm:t>
    </dgm:pt>
    <dgm:pt modelId="{335C5DF6-6BBB-44FD-BD40-FD11CBA640A6}" type="parTrans" cxnId="{C57F0AA4-C3F9-4D04-9E66-6BB970A800EF}">
      <dgm:prSet/>
      <dgm:spPr/>
      <dgm:t>
        <a:bodyPr/>
        <a:lstStyle/>
        <a:p>
          <a:endParaRPr lang="ru-RU"/>
        </a:p>
      </dgm:t>
    </dgm:pt>
    <dgm:pt modelId="{64128AC0-E3E8-49B7-9EE4-B52ADC21927A}" type="sibTrans" cxnId="{C57F0AA4-C3F9-4D04-9E66-6BB970A800EF}">
      <dgm:prSet/>
      <dgm:spPr/>
      <dgm:t>
        <a:bodyPr/>
        <a:lstStyle/>
        <a:p>
          <a:endParaRPr lang="ru-RU"/>
        </a:p>
      </dgm:t>
    </dgm:pt>
    <dgm:pt modelId="{9845C4FD-3BD2-4DC5-8755-BE9069B6BAB1}" type="pres">
      <dgm:prSet presAssocID="{268A6BBC-690A-4A51-B6A3-9A36E5077B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07042D-0C73-45B9-8833-9B3C304A2FD4}" type="pres">
      <dgm:prSet presAssocID="{359EAD4A-9DA6-43AA-BFC2-B5107B954002}" presName="hierRoot1" presStyleCnt="0"/>
      <dgm:spPr/>
    </dgm:pt>
    <dgm:pt modelId="{D3008129-4585-47B8-A1EA-BAA478E9D495}" type="pres">
      <dgm:prSet presAssocID="{359EAD4A-9DA6-43AA-BFC2-B5107B954002}" presName="composite" presStyleCnt="0"/>
      <dgm:spPr/>
    </dgm:pt>
    <dgm:pt modelId="{71E0EDE9-BBD9-449E-8C72-CCC6B683460C}" type="pres">
      <dgm:prSet presAssocID="{359EAD4A-9DA6-43AA-BFC2-B5107B954002}" presName="background" presStyleLbl="node0" presStyleIdx="0" presStyleCnt="1"/>
      <dgm:spPr/>
    </dgm:pt>
    <dgm:pt modelId="{6916958B-494D-4ECD-A448-2841490119DB}" type="pres">
      <dgm:prSet presAssocID="{359EAD4A-9DA6-43AA-BFC2-B5107B954002}" presName="text" presStyleLbl="fgAcc0" presStyleIdx="0" presStyleCnt="1" custScaleX="145951" custScaleY="58760" custLinFactNeighborX="-6269" custLinFactNeighborY="42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402B14-BDB8-45E2-8D38-88E910200BD3}" type="pres">
      <dgm:prSet presAssocID="{359EAD4A-9DA6-43AA-BFC2-B5107B954002}" presName="hierChild2" presStyleCnt="0"/>
      <dgm:spPr/>
    </dgm:pt>
    <dgm:pt modelId="{EADEAA22-6939-4A55-B84F-F2CC87D21108}" type="pres">
      <dgm:prSet presAssocID="{6290598B-A4E4-4226-9142-2087519ABD2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8E0C6D3-236A-4705-9BA4-368B8407C358}" type="pres">
      <dgm:prSet presAssocID="{BE92750A-B3A0-47C8-95D3-10B6D2E67A8C}" presName="hierRoot2" presStyleCnt="0"/>
      <dgm:spPr/>
    </dgm:pt>
    <dgm:pt modelId="{46CF99FE-5B7A-408B-9756-2C551A0FAB1A}" type="pres">
      <dgm:prSet presAssocID="{BE92750A-B3A0-47C8-95D3-10B6D2E67A8C}" presName="composite2" presStyleCnt="0"/>
      <dgm:spPr/>
    </dgm:pt>
    <dgm:pt modelId="{1C77A695-EC66-4CA6-90B1-9D2528960C4D}" type="pres">
      <dgm:prSet presAssocID="{BE92750A-B3A0-47C8-95D3-10B6D2E67A8C}" presName="background2" presStyleLbl="node2" presStyleIdx="0" presStyleCnt="2"/>
      <dgm:spPr/>
    </dgm:pt>
    <dgm:pt modelId="{42208719-5D28-4003-8F9C-E5192990DB9C}" type="pres">
      <dgm:prSet presAssocID="{BE92750A-B3A0-47C8-95D3-10B6D2E67A8C}" presName="text2" presStyleLbl="fgAcc2" presStyleIdx="0" presStyleCnt="2" custScaleY="43615" custLinFactNeighborX="2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758436-EBB5-4BEB-82F3-46F2B7865D2B}" type="pres">
      <dgm:prSet presAssocID="{BE92750A-B3A0-47C8-95D3-10B6D2E67A8C}" presName="hierChild3" presStyleCnt="0"/>
      <dgm:spPr/>
    </dgm:pt>
    <dgm:pt modelId="{46935F10-F4C9-43EC-8EBD-E3C1B26902BD}" type="pres">
      <dgm:prSet presAssocID="{F1EC8E65-5253-45C7-A006-62502941EBF3}" presName="Name17" presStyleLbl="parChTrans1D3" presStyleIdx="0" presStyleCnt="2"/>
      <dgm:spPr/>
      <dgm:t>
        <a:bodyPr/>
        <a:lstStyle/>
        <a:p>
          <a:endParaRPr lang="ru-RU"/>
        </a:p>
      </dgm:t>
    </dgm:pt>
    <dgm:pt modelId="{EA360681-5FCA-4895-88AA-43285F084DDE}" type="pres">
      <dgm:prSet presAssocID="{A73251FE-FE7A-4F18-ADCA-A142BEF32FEC}" presName="hierRoot3" presStyleCnt="0"/>
      <dgm:spPr/>
    </dgm:pt>
    <dgm:pt modelId="{B9958C40-A99D-409C-84CC-A25091C3A302}" type="pres">
      <dgm:prSet presAssocID="{A73251FE-FE7A-4F18-ADCA-A142BEF32FEC}" presName="composite3" presStyleCnt="0"/>
      <dgm:spPr/>
    </dgm:pt>
    <dgm:pt modelId="{333224CC-D6FE-4E41-ACF2-E3FFF66740CE}" type="pres">
      <dgm:prSet presAssocID="{A73251FE-FE7A-4F18-ADCA-A142BEF32FEC}" presName="background3" presStyleLbl="node3" presStyleIdx="0" presStyleCnt="2"/>
      <dgm:spPr/>
    </dgm:pt>
    <dgm:pt modelId="{7D57FF04-B6F0-4CBC-BBB7-73C92100F600}" type="pres">
      <dgm:prSet presAssocID="{A73251FE-FE7A-4F18-ADCA-A142BEF32FE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9A0397-8B20-4F8B-B6AD-FEE92C69CC97}" type="pres">
      <dgm:prSet presAssocID="{A73251FE-FE7A-4F18-ADCA-A142BEF32FEC}" presName="hierChild4" presStyleCnt="0"/>
      <dgm:spPr/>
    </dgm:pt>
    <dgm:pt modelId="{2C2A63EE-CF77-4DA5-BFE0-66C31AADBF1D}" type="pres">
      <dgm:prSet presAssocID="{17B9A9D0-6608-42DE-9568-0A8F7E91C50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160809A-75AE-4AB5-9711-6AEBB08C5337}" type="pres">
      <dgm:prSet presAssocID="{70B5E83F-8A9A-4B12-8139-B56E2B762498}" presName="hierRoot2" presStyleCnt="0"/>
      <dgm:spPr/>
    </dgm:pt>
    <dgm:pt modelId="{33A74FF2-B9CC-4726-98ED-442A9D089394}" type="pres">
      <dgm:prSet presAssocID="{70B5E83F-8A9A-4B12-8139-B56E2B762498}" presName="composite2" presStyleCnt="0"/>
      <dgm:spPr/>
    </dgm:pt>
    <dgm:pt modelId="{1A2B8C47-C9D3-47BE-8289-04D68AA5FFBC}" type="pres">
      <dgm:prSet presAssocID="{70B5E83F-8A9A-4B12-8139-B56E2B762498}" presName="background2" presStyleLbl="node2" presStyleIdx="1" presStyleCnt="2"/>
      <dgm:spPr/>
    </dgm:pt>
    <dgm:pt modelId="{A187924F-8C93-45C8-85BC-9C84E88BEB07}" type="pres">
      <dgm:prSet presAssocID="{70B5E83F-8A9A-4B12-8139-B56E2B762498}" presName="text2" presStyleLbl="fgAcc2" presStyleIdx="1" presStyleCnt="2" custScaleY="455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2C0FF2-CFAA-45B6-BAB7-B137D165E2A8}" type="pres">
      <dgm:prSet presAssocID="{70B5E83F-8A9A-4B12-8139-B56E2B762498}" presName="hierChild3" presStyleCnt="0"/>
      <dgm:spPr/>
    </dgm:pt>
    <dgm:pt modelId="{F31E2114-298D-4F03-A03A-0D31FE9D006B}" type="pres">
      <dgm:prSet presAssocID="{335C5DF6-6BBB-44FD-BD40-FD11CBA640A6}" presName="Name17" presStyleLbl="parChTrans1D3" presStyleIdx="1" presStyleCnt="2"/>
      <dgm:spPr/>
      <dgm:t>
        <a:bodyPr/>
        <a:lstStyle/>
        <a:p>
          <a:endParaRPr lang="ru-RU"/>
        </a:p>
      </dgm:t>
    </dgm:pt>
    <dgm:pt modelId="{83069BA1-31EE-4AD0-B5AB-19F0ECD2CFC5}" type="pres">
      <dgm:prSet presAssocID="{114A1E94-B20A-4D26-811E-872F28B1B8A8}" presName="hierRoot3" presStyleCnt="0"/>
      <dgm:spPr/>
    </dgm:pt>
    <dgm:pt modelId="{4B63CC86-0E7D-4C4E-8AAB-8458C9B0DAAC}" type="pres">
      <dgm:prSet presAssocID="{114A1E94-B20A-4D26-811E-872F28B1B8A8}" presName="composite3" presStyleCnt="0"/>
      <dgm:spPr/>
    </dgm:pt>
    <dgm:pt modelId="{31AA60D6-21F8-46F9-85AA-D44BF9FB755F}" type="pres">
      <dgm:prSet presAssocID="{114A1E94-B20A-4D26-811E-872F28B1B8A8}" presName="background3" presStyleLbl="node3" presStyleIdx="1" presStyleCnt="2"/>
      <dgm:spPr/>
    </dgm:pt>
    <dgm:pt modelId="{C4AB8306-0419-4D6B-94D0-90CC59F99647}" type="pres">
      <dgm:prSet presAssocID="{114A1E94-B20A-4D26-811E-872F28B1B8A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16A163-77AE-47B6-A4F5-F0B72BC8970C}" type="pres">
      <dgm:prSet presAssocID="{114A1E94-B20A-4D26-811E-872F28B1B8A8}" presName="hierChild4" presStyleCnt="0"/>
      <dgm:spPr/>
    </dgm:pt>
  </dgm:ptLst>
  <dgm:cxnLst>
    <dgm:cxn modelId="{506487A3-AC75-44C8-A02F-7CF34D785990}" type="presOf" srcId="{114A1E94-B20A-4D26-811E-872F28B1B8A8}" destId="{C4AB8306-0419-4D6B-94D0-90CC59F99647}" srcOrd="0" destOrd="0" presId="urn:microsoft.com/office/officeart/2005/8/layout/hierarchy1"/>
    <dgm:cxn modelId="{C57F0AA4-C3F9-4D04-9E66-6BB970A800EF}" srcId="{70B5E83F-8A9A-4B12-8139-B56E2B762498}" destId="{114A1E94-B20A-4D26-811E-872F28B1B8A8}" srcOrd="0" destOrd="0" parTransId="{335C5DF6-6BBB-44FD-BD40-FD11CBA640A6}" sibTransId="{64128AC0-E3E8-49B7-9EE4-B52ADC21927A}"/>
    <dgm:cxn modelId="{012054FE-0E81-4C41-87C4-24625C3C52BF}" srcId="{359EAD4A-9DA6-43AA-BFC2-B5107B954002}" destId="{70B5E83F-8A9A-4B12-8139-B56E2B762498}" srcOrd="1" destOrd="0" parTransId="{17B9A9D0-6608-42DE-9568-0A8F7E91C509}" sibTransId="{824A3390-421F-4C30-8B15-CBB66B1E6C6F}"/>
    <dgm:cxn modelId="{AF36BB17-82DB-4F69-84AD-6C8366E0DB2C}" type="presOf" srcId="{F1EC8E65-5253-45C7-A006-62502941EBF3}" destId="{46935F10-F4C9-43EC-8EBD-E3C1B26902BD}" srcOrd="0" destOrd="0" presId="urn:microsoft.com/office/officeart/2005/8/layout/hierarchy1"/>
    <dgm:cxn modelId="{FAE013E9-92F8-439C-A5E0-32A728CED1FF}" type="presOf" srcId="{6290598B-A4E4-4226-9142-2087519ABD20}" destId="{EADEAA22-6939-4A55-B84F-F2CC87D21108}" srcOrd="0" destOrd="0" presId="urn:microsoft.com/office/officeart/2005/8/layout/hierarchy1"/>
    <dgm:cxn modelId="{AD3CE77F-7155-4F6B-B85F-48DA38483894}" srcId="{BE92750A-B3A0-47C8-95D3-10B6D2E67A8C}" destId="{A73251FE-FE7A-4F18-ADCA-A142BEF32FEC}" srcOrd="0" destOrd="0" parTransId="{F1EC8E65-5253-45C7-A006-62502941EBF3}" sibTransId="{75F591D4-6B4F-4E3B-A632-8A3ED608FB7F}"/>
    <dgm:cxn modelId="{4F26B641-F3B3-4492-90E8-FAC15EBAF97C}" type="presOf" srcId="{335C5DF6-6BBB-44FD-BD40-FD11CBA640A6}" destId="{F31E2114-298D-4F03-A03A-0D31FE9D006B}" srcOrd="0" destOrd="0" presId="urn:microsoft.com/office/officeart/2005/8/layout/hierarchy1"/>
    <dgm:cxn modelId="{53DB8FD0-3A47-43D2-B675-E058850D3141}" type="presOf" srcId="{268A6BBC-690A-4A51-B6A3-9A36E5077B94}" destId="{9845C4FD-3BD2-4DC5-8755-BE9069B6BAB1}" srcOrd="0" destOrd="0" presId="urn:microsoft.com/office/officeart/2005/8/layout/hierarchy1"/>
    <dgm:cxn modelId="{60C3153E-4AA9-4924-AD0F-C5205CCB8162}" srcId="{268A6BBC-690A-4A51-B6A3-9A36E5077B94}" destId="{359EAD4A-9DA6-43AA-BFC2-B5107B954002}" srcOrd="0" destOrd="0" parTransId="{076DF8ED-BDB4-44BF-AA16-F201E44C47A4}" sibTransId="{52B9094A-970C-4CAA-BB65-E82F5F2F76E0}"/>
    <dgm:cxn modelId="{2DAC9093-7128-486D-89C7-C668A24C29B4}" type="presOf" srcId="{359EAD4A-9DA6-43AA-BFC2-B5107B954002}" destId="{6916958B-494D-4ECD-A448-2841490119DB}" srcOrd="0" destOrd="0" presId="urn:microsoft.com/office/officeart/2005/8/layout/hierarchy1"/>
    <dgm:cxn modelId="{C09B1F34-A70C-42B7-9DED-C528EBD174F8}" type="presOf" srcId="{70B5E83F-8A9A-4B12-8139-B56E2B762498}" destId="{A187924F-8C93-45C8-85BC-9C84E88BEB07}" srcOrd="0" destOrd="0" presId="urn:microsoft.com/office/officeart/2005/8/layout/hierarchy1"/>
    <dgm:cxn modelId="{38797090-D78F-4439-853D-EDB70DED0AC6}" type="presOf" srcId="{17B9A9D0-6608-42DE-9568-0A8F7E91C509}" destId="{2C2A63EE-CF77-4DA5-BFE0-66C31AADBF1D}" srcOrd="0" destOrd="0" presId="urn:microsoft.com/office/officeart/2005/8/layout/hierarchy1"/>
    <dgm:cxn modelId="{3C7341D0-4C3F-4588-9CCD-7C6289C9C8AF}" type="presOf" srcId="{BE92750A-B3A0-47C8-95D3-10B6D2E67A8C}" destId="{42208719-5D28-4003-8F9C-E5192990DB9C}" srcOrd="0" destOrd="0" presId="urn:microsoft.com/office/officeart/2005/8/layout/hierarchy1"/>
    <dgm:cxn modelId="{EAA6B77D-66AB-479F-8351-EE3DA06DE4F6}" type="presOf" srcId="{A73251FE-FE7A-4F18-ADCA-A142BEF32FEC}" destId="{7D57FF04-B6F0-4CBC-BBB7-73C92100F600}" srcOrd="0" destOrd="0" presId="urn:microsoft.com/office/officeart/2005/8/layout/hierarchy1"/>
    <dgm:cxn modelId="{F6285F30-84BF-4FAD-A9B0-AAD26888FD80}" srcId="{359EAD4A-9DA6-43AA-BFC2-B5107B954002}" destId="{BE92750A-B3A0-47C8-95D3-10B6D2E67A8C}" srcOrd="0" destOrd="0" parTransId="{6290598B-A4E4-4226-9142-2087519ABD20}" sibTransId="{CC6EEDA7-CD79-4A54-A79E-283CFF0A600C}"/>
    <dgm:cxn modelId="{E05E5836-A1B2-4571-88BE-C70DCD6EF630}" type="presParOf" srcId="{9845C4FD-3BD2-4DC5-8755-BE9069B6BAB1}" destId="{4007042D-0C73-45B9-8833-9B3C304A2FD4}" srcOrd="0" destOrd="0" presId="urn:microsoft.com/office/officeart/2005/8/layout/hierarchy1"/>
    <dgm:cxn modelId="{1FE37826-8841-46FE-AF76-A02562E3C975}" type="presParOf" srcId="{4007042D-0C73-45B9-8833-9B3C304A2FD4}" destId="{D3008129-4585-47B8-A1EA-BAA478E9D495}" srcOrd="0" destOrd="0" presId="urn:microsoft.com/office/officeart/2005/8/layout/hierarchy1"/>
    <dgm:cxn modelId="{BD87A520-1F56-4590-A1AC-0B320B7F0115}" type="presParOf" srcId="{D3008129-4585-47B8-A1EA-BAA478E9D495}" destId="{71E0EDE9-BBD9-449E-8C72-CCC6B683460C}" srcOrd="0" destOrd="0" presId="urn:microsoft.com/office/officeart/2005/8/layout/hierarchy1"/>
    <dgm:cxn modelId="{21A17D2E-8714-4750-8581-98BCE26F6313}" type="presParOf" srcId="{D3008129-4585-47B8-A1EA-BAA478E9D495}" destId="{6916958B-494D-4ECD-A448-2841490119DB}" srcOrd="1" destOrd="0" presId="urn:microsoft.com/office/officeart/2005/8/layout/hierarchy1"/>
    <dgm:cxn modelId="{6D0215F1-C629-45AA-A364-3CF4BC85309F}" type="presParOf" srcId="{4007042D-0C73-45B9-8833-9B3C304A2FD4}" destId="{AD402B14-BDB8-45E2-8D38-88E910200BD3}" srcOrd="1" destOrd="0" presId="urn:microsoft.com/office/officeart/2005/8/layout/hierarchy1"/>
    <dgm:cxn modelId="{E42374CA-E5EB-4B6C-B24D-EEDBDD0E7F48}" type="presParOf" srcId="{AD402B14-BDB8-45E2-8D38-88E910200BD3}" destId="{EADEAA22-6939-4A55-B84F-F2CC87D21108}" srcOrd="0" destOrd="0" presId="urn:microsoft.com/office/officeart/2005/8/layout/hierarchy1"/>
    <dgm:cxn modelId="{4490ACFF-01C9-45C8-8034-29270D547705}" type="presParOf" srcId="{AD402B14-BDB8-45E2-8D38-88E910200BD3}" destId="{18E0C6D3-236A-4705-9BA4-368B8407C358}" srcOrd="1" destOrd="0" presId="urn:microsoft.com/office/officeart/2005/8/layout/hierarchy1"/>
    <dgm:cxn modelId="{CD471D75-4F46-4DC4-B7E8-00829F0B1C28}" type="presParOf" srcId="{18E0C6D3-236A-4705-9BA4-368B8407C358}" destId="{46CF99FE-5B7A-408B-9756-2C551A0FAB1A}" srcOrd="0" destOrd="0" presId="urn:microsoft.com/office/officeart/2005/8/layout/hierarchy1"/>
    <dgm:cxn modelId="{D51B84FB-858F-43BB-9A26-D81B79069638}" type="presParOf" srcId="{46CF99FE-5B7A-408B-9756-2C551A0FAB1A}" destId="{1C77A695-EC66-4CA6-90B1-9D2528960C4D}" srcOrd="0" destOrd="0" presId="urn:microsoft.com/office/officeart/2005/8/layout/hierarchy1"/>
    <dgm:cxn modelId="{CA17F178-C22A-4317-B9A3-A80AC49C1683}" type="presParOf" srcId="{46CF99FE-5B7A-408B-9756-2C551A0FAB1A}" destId="{42208719-5D28-4003-8F9C-E5192990DB9C}" srcOrd="1" destOrd="0" presId="urn:microsoft.com/office/officeart/2005/8/layout/hierarchy1"/>
    <dgm:cxn modelId="{57826EAB-E022-47E9-BB80-DFEE8EEE5AF4}" type="presParOf" srcId="{18E0C6D3-236A-4705-9BA4-368B8407C358}" destId="{40758436-EBB5-4BEB-82F3-46F2B7865D2B}" srcOrd="1" destOrd="0" presId="urn:microsoft.com/office/officeart/2005/8/layout/hierarchy1"/>
    <dgm:cxn modelId="{4DA88FBD-9512-4040-8CAA-80AF1050D9A3}" type="presParOf" srcId="{40758436-EBB5-4BEB-82F3-46F2B7865D2B}" destId="{46935F10-F4C9-43EC-8EBD-E3C1B26902BD}" srcOrd="0" destOrd="0" presId="urn:microsoft.com/office/officeart/2005/8/layout/hierarchy1"/>
    <dgm:cxn modelId="{1E31AA50-BFEC-4FE2-8F4A-F5247CF5825B}" type="presParOf" srcId="{40758436-EBB5-4BEB-82F3-46F2B7865D2B}" destId="{EA360681-5FCA-4895-88AA-43285F084DDE}" srcOrd="1" destOrd="0" presId="urn:microsoft.com/office/officeart/2005/8/layout/hierarchy1"/>
    <dgm:cxn modelId="{998794B1-1ABA-47AA-AF47-4C21223E14AF}" type="presParOf" srcId="{EA360681-5FCA-4895-88AA-43285F084DDE}" destId="{B9958C40-A99D-409C-84CC-A25091C3A302}" srcOrd="0" destOrd="0" presId="urn:microsoft.com/office/officeart/2005/8/layout/hierarchy1"/>
    <dgm:cxn modelId="{B99F2CE7-CBDA-4076-B7C5-C2BDBFE904A5}" type="presParOf" srcId="{B9958C40-A99D-409C-84CC-A25091C3A302}" destId="{333224CC-D6FE-4E41-ACF2-E3FFF66740CE}" srcOrd="0" destOrd="0" presId="urn:microsoft.com/office/officeart/2005/8/layout/hierarchy1"/>
    <dgm:cxn modelId="{4BBBBDBC-5DCF-4006-B284-93FAC53B9976}" type="presParOf" srcId="{B9958C40-A99D-409C-84CC-A25091C3A302}" destId="{7D57FF04-B6F0-4CBC-BBB7-73C92100F600}" srcOrd="1" destOrd="0" presId="urn:microsoft.com/office/officeart/2005/8/layout/hierarchy1"/>
    <dgm:cxn modelId="{8263A293-06F8-4F8D-8901-D4D579027D30}" type="presParOf" srcId="{EA360681-5FCA-4895-88AA-43285F084DDE}" destId="{489A0397-8B20-4F8B-B6AD-FEE92C69CC97}" srcOrd="1" destOrd="0" presId="urn:microsoft.com/office/officeart/2005/8/layout/hierarchy1"/>
    <dgm:cxn modelId="{F1323150-5CF2-4607-BB41-0C65F7AB3B99}" type="presParOf" srcId="{AD402B14-BDB8-45E2-8D38-88E910200BD3}" destId="{2C2A63EE-CF77-4DA5-BFE0-66C31AADBF1D}" srcOrd="2" destOrd="0" presId="urn:microsoft.com/office/officeart/2005/8/layout/hierarchy1"/>
    <dgm:cxn modelId="{106AF7A2-272F-409D-97FB-4C1139E1D03B}" type="presParOf" srcId="{AD402B14-BDB8-45E2-8D38-88E910200BD3}" destId="{1160809A-75AE-4AB5-9711-6AEBB08C5337}" srcOrd="3" destOrd="0" presId="urn:microsoft.com/office/officeart/2005/8/layout/hierarchy1"/>
    <dgm:cxn modelId="{6698FE76-C357-4B82-B23A-53212A9405BF}" type="presParOf" srcId="{1160809A-75AE-4AB5-9711-6AEBB08C5337}" destId="{33A74FF2-B9CC-4726-98ED-442A9D089394}" srcOrd="0" destOrd="0" presId="urn:microsoft.com/office/officeart/2005/8/layout/hierarchy1"/>
    <dgm:cxn modelId="{55A294EE-7B27-475C-B11B-034A55581AFD}" type="presParOf" srcId="{33A74FF2-B9CC-4726-98ED-442A9D089394}" destId="{1A2B8C47-C9D3-47BE-8289-04D68AA5FFBC}" srcOrd="0" destOrd="0" presId="urn:microsoft.com/office/officeart/2005/8/layout/hierarchy1"/>
    <dgm:cxn modelId="{F65D517D-7356-4831-9E4C-360AF705F2F8}" type="presParOf" srcId="{33A74FF2-B9CC-4726-98ED-442A9D089394}" destId="{A187924F-8C93-45C8-85BC-9C84E88BEB07}" srcOrd="1" destOrd="0" presId="urn:microsoft.com/office/officeart/2005/8/layout/hierarchy1"/>
    <dgm:cxn modelId="{B5AEBBEA-C710-473C-8B00-2AEFFC3F5238}" type="presParOf" srcId="{1160809A-75AE-4AB5-9711-6AEBB08C5337}" destId="{672C0FF2-CFAA-45B6-BAB7-B137D165E2A8}" srcOrd="1" destOrd="0" presId="urn:microsoft.com/office/officeart/2005/8/layout/hierarchy1"/>
    <dgm:cxn modelId="{56819ABB-A906-4DDF-A67B-1FBD7371B28B}" type="presParOf" srcId="{672C0FF2-CFAA-45B6-BAB7-B137D165E2A8}" destId="{F31E2114-298D-4F03-A03A-0D31FE9D006B}" srcOrd="0" destOrd="0" presId="urn:microsoft.com/office/officeart/2005/8/layout/hierarchy1"/>
    <dgm:cxn modelId="{D2F05664-D3AD-4B22-8E93-1EC5A296CBD8}" type="presParOf" srcId="{672C0FF2-CFAA-45B6-BAB7-B137D165E2A8}" destId="{83069BA1-31EE-4AD0-B5AB-19F0ECD2CFC5}" srcOrd="1" destOrd="0" presId="urn:microsoft.com/office/officeart/2005/8/layout/hierarchy1"/>
    <dgm:cxn modelId="{FC64C9F0-F7BD-4358-9CB6-FB74C6AC421A}" type="presParOf" srcId="{83069BA1-31EE-4AD0-B5AB-19F0ECD2CFC5}" destId="{4B63CC86-0E7D-4C4E-8AAB-8458C9B0DAAC}" srcOrd="0" destOrd="0" presId="urn:microsoft.com/office/officeart/2005/8/layout/hierarchy1"/>
    <dgm:cxn modelId="{5AC402BB-5CC8-4594-9347-C77A6C62C27D}" type="presParOf" srcId="{4B63CC86-0E7D-4C4E-8AAB-8458C9B0DAAC}" destId="{31AA60D6-21F8-46F9-85AA-D44BF9FB755F}" srcOrd="0" destOrd="0" presId="urn:microsoft.com/office/officeart/2005/8/layout/hierarchy1"/>
    <dgm:cxn modelId="{986C4836-AEE1-4590-AA94-A1120CD7F9C4}" type="presParOf" srcId="{4B63CC86-0E7D-4C4E-8AAB-8458C9B0DAAC}" destId="{C4AB8306-0419-4D6B-94D0-90CC59F99647}" srcOrd="1" destOrd="0" presId="urn:microsoft.com/office/officeart/2005/8/layout/hierarchy1"/>
    <dgm:cxn modelId="{F58B02A5-1C96-4DDA-ACAF-D662C4BC8256}" type="presParOf" srcId="{83069BA1-31EE-4AD0-B5AB-19F0ECD2CFC5}" destId="{A416A163-77AE-47B6-A4F5-F0B72BC8970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8B1293-1316-48DE-A3F0-F0DBBCC4ED62}">
      <dsp:nvSpPr>
        <dsp:cNvPr id="0" name=""/>
        <dsp:cNvSpPr/>
      </dsp:nvSpPr>
      <dsp:spPr>
        <a:xfrm>
          <a:off x="4968816" y="2390103"/>
          <a:ext cx="2297072" cy="1093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982"/>
              </a:lnTo>
              <a:lnTo>
                <a:pt x="2297072" y="744982"/>
              </a:lnTo>
              <a:lnTo>
                <a:pt x="2297072" y="109319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2560A-872C-43E7-8803-B501878AE884}">
      <dsp:nvSpPr>
        <dsp:cNvPr id="0" name=""/>
        <dsp:cNvSpPr/>
      </dsp:nvSpPr>
      <dsp:spPr>
        <a:xfrm>
          <a:off x="2671743" y="2390103"/>
          <a:ext cx="2297072" cy="1093197"/>
        </a:xfrm>
        <a:custGeom>
          <a:avLst/>
          <a:gdLst/>
          <a:ahLst/>
          <a:cxnLst/>
          <a:rect l="0" t="0" r="0" b="0"/>
          <a:pathLst>
            <a:path>
              <a:moveTo>
                <a:pt x="2297072" y="0"/>
              </a:moveTo>
              <a:lnTo>
                <a:pt x="2297072" y="744982"/>
              </a:lnTo>
              <a:lnTo>
                <a:pt x="0" y="744982"/>
              </a:lnTo>
              <a:lnTo>
                <a:pt x="0" y="1093197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E0EDC-0B55-473D-B4F2-0D9FAD6C168A}">
      <dsp:nvSpPr>
        <dsp:cNvPr id="0" name=""/>
        <dsp:cNvSpPr/>
      </dsp:nvSpPr>
      <dsp:spPr>
        <a:xfrm>
          <a:off x="3089393" y="3235"/>
          <a:ext cx="3758846" cy="238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AA3FA-215B-420E-BEB0-13A6776E483E}">
      <dsp:nvSpPr>
        <dsp:cNvPr id="0" name=""/>
        <dsp:cNvSpPr/>
      </dsp:nvSpPr>
      <dsp:spPr>
        <a:xfrm>
          <a:off x="3507043" y="400002"/>
          <a:ext cx="3758846" cy="238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Работающие стенды</a:t>
          </a:r>
          <a:endParaRPr lang="ru-RU" sz="3300" kern="1200" dirty="0"/>
        </a:p>
      </dsp:txBody>
      <dsp:txXfrm>
        <a:off x="3507043" y="400002"/>
        <a:ext cx="3758846" cy="2386867"/>
      </dsp:txXfrm>
    </dsp:sp>
    <dsp:sp modelId="{E815BE32-C01C-47FF-B2CC-A97A38B2AE1F}">
      <dsp:nvSpPr>
        <dsp:cNvPr id="0" name=""/>
        <dsp:cNvSpPr/>
      </dsp:nvSpPr>
      <dsp:spPr>
        <a:xfrm>
          <a:off x="792320" y="3483300"/>
          <a:ext cx="3758846" cy="238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35351-967A-43C8-93EF-EAD31BFD45EE}">
      <dsp:nvSpPr>
        <dsp:cNvPr id="0" name=""/>
        <dsp:cNvSpPr/>
      </dsp:nvSpPr>
      <dsp:spPr>
        <a:xfrm>
          <a:off x="1209970" y="3880067"/>
          <a:ext cx="3758846" cy="238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Педагогические</a:t>
          </a:r>
          <a:endParaRPr lang="ru-RU" sz="3300" kern="1200" dirty="0"/>
        </a:p>
      </dsp:txBody>
      <dsp:txXfrm>
        <a:off x="1209970" y="3880067"/>
        <a:ext cx="3758846" cy="2386867"/>
      </dsp:txXfrm>
    </dsp:sp>
    <dsp:sp modelId="{F06A599E-0934-47BC-AE6A-9750073DF6DC}">
      <dsp:nvSpPr>
        <dsp:cNvPr id="0" name=""/>
        <dsp:cNvSpPr/>
      </dsp:nvSpPr>
      <dsp:spPr>
        <a:xfrm>
          <a:off x="5386466" y="3483300"/>
          <a:ext cx="3758846" cy="23868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7D61C-EEB3-4843-A4C6-0CCBF842AAEB}">
      <dsp:nvSpPr>
        <dsp:cNvPr id="0" name=""/>
        <dsp:cNvSpPr/>
      </dsp:nvSpPr>
      <dsp:spPr>
        <a:xfrm>
          <a:off x="5804115" y="3880067"/>
          <a:ext cx="3758846" cy="23868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Психологические</a:t>
          </a:r>
          <a:endParaRPr lang="ru-RU" sz="3300" kern="1200" dirty="0"/>
        </a:p>
      </dsp:txBody>
      <dsp:txXfrm>
        <a:off x="5804115" y="3880067"/>
        <a:ext cx="3758846" cy="23868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1E2114-298D-4F03-A03A-0D31FE9D006B}">
      <dsp:nvSpPr>
        <dsp:cNvPr id="0" name=""/>
        <dsp:cNvSpPr/>
      </dsp:nvSpPr>
      <dsp:spPr>
        <a:xfrm>
          <a:off x="6301447" y="2736475"/>
          <a:ext cx="91440" cy="834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463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A63EE-CF77-4DA5-BFE0-66C31AADBF1D}">
      <dsp:nvSpPr>
        <dsp:cNvPr id="0" name=""/>
        <dsp:cNvSpPr/>
      </dsp:nvSpPr>
      <dsp:spPr>
        <a:xfrm>
          <a:off x="4413491" y="1149585"/>
          <a:ext cx="1933675" cy="756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436"/>
              </a:lnTo>
              <a:lnTo>
                <a:pt x="1933675" y="490436"/>
              </a:lnTo>
              <a:lnTo>
                <a:pt x="1933675" y="756292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35F10-F4C9-43EC-8EBD-E3C1B26902BD}">
      <dsp:nvSpPr>
        <dsp:cNvPr id="0" name=""/>
        <dsp:cNvSpPr/>
      </dsp:nvSpPr>
      <dsp:spPr>
        <a:xfrm>
          <a:off x="2793912" y="2700684"/>
          <a:ext cx="91440" cy="834633"/>
        </a:xfrm>
        <a:custGeom>
          <a:avLst/>
          <a:gdLst/>
          <a:ahLst/>
          <a:cxnLst/>
          <a:rect l="0" t="0" r="0" b="0"/>
          <a:pathLst>
            <a:path>
              <a:moveTo>
                <a:pt x="52550" y="0"/>
              </a:moveTo>
              <a:lnTo>
                <a:pt x="52550" y="568778"/>
              </a:lnTo>
              <a:lnTo>
                <a:pt x="45720" y="568778"/>
              </a:lnTo>
              <a:lnTo>
                <a:pt x="45720" y="834633"/>
              </a:lnTo>
            </a:path>
          </a:pathLst>
        </a:custGeom>
        <a:noFill/>
        <a:ln w="34925" cap="flat" cmpd="sng" algn="in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EAA22-6939-4A55-B84F-F2CC87D21108}">
      <dsp:nvSpPr>
        <dsp:cNvPr id="0" name=""/>
        <dsp:cNvSpPr/>
      </dsp:nvSpPr>
      <dsp:spPr>
        <a:xfrm>
          <a:off x="2846462" y="1149585"/>
          <a:ext cx="1567029" cy="756292"/>
        </a:xfrm>
        <a:custGeom>
          <a:avLst/>
          <a:gdLst/>
          <a:ahLst/>
          <a:cxnLst/>
          <a:rect l="0" t="0" r="0" b="0"/>
          <a:pathLst>
            <a:path>
              <a:moveTo>
                <a:pt x="1567029" y="0"/>
              </a:moveTo>
              <a:lnTo>
                <a:pt x="1567029" y="490436"/>
              </a:lnTo>
              <a:lnTo>
                <a:pt x="0" y="490436"/>
              </a:lnTo>
              <a:lnTo>
                <a:pt x="0" y="756292"/>
              </a:lnTo>
            </a:path>
          </a:pathLst>
        </a:cu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0EDE9-BBD9-449E-8C72-CCC6B683460C}">
      <dsp:nvSpPr>
        <dsp:cNvPr id="0" name=""/>
        <dsp:cNvSpPr/>
      </dsp:nvSpPr>
      <dsp:spPr>
        <a:xfrm>
          <a:off x="2319239" y="78788"/>
          <a:ext cx="4188503" cy="1070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6958B-494D-4ECD-A448-2841490119DB}">
      <dsp:nvSpPr>
        <dsp:cNvPr id="0" name=""/>
        <dsp:cNvSpPr/>
      </dsp:nvSpPr>
      <dsp:spPr>
        <a:xfrm>
          <a:off x="2638106" y="381711"/>
          <a:ext cx="4188503" cy="1070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Работающие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стенды </a:t>
          </a:r>
          <a:endParaRPr lang="ru-RU" sz="3600" b="1" kern="1200" dirty="0"/>
        </a:p>
      </dsp:txBody>
      <dsp:txXfrm>
        <a:off x="2638106" y="381711"/>
        <a:ext cx="4188503" cy="1070797"/>
      </dsp:txXfrm>
    </dsp:sp>
    <dsp:sp modelId="{1C77A695-EC66-4CA6-90B1-9D2528960C4D}">
      <dsp:nvSpPr>
        <dsp:cNvPr id="0" name=""/>
        <dsp:cNvSpPr/>
      </dsp:nvSpPr>
      <dsp:spPr>
        <a:xfrm>
          <a:off x="1411561" y="1905878"/>
          <a:ext cx="2869801" cy="794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08719-5D28-4003-8F9C-E5192990DB9C}">
      <dsp:nvSpPr>
        <dsp:cNvPr id="0" name=""/>
        <dsp:cNvSpPr/>
      </dsp:nvSpPr>
      <dsp:spPr>
        <a:xfrm>
          <a:off x="1730428" y="2208801"/>
          <a:ext cx="2869801" cy="794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Педагогические</a:t>
          </a:r>
          <a:endParaRPr lang="ru-RU" sz="2400" b="1" kern="1200" dirty="0"/>
        </a:p>
      </dsp:txBody>
      <dsp:txXfrm>
        <a:off x="1730428" y="2208801"/>
        <a:ext cx="2869801" cy="794806"/>
      </dsp:txXfrm>
    </dsp:sp>
    <dsp:sp modelId="{333224CC-D6FE-4E41-ACF2-E3FFF66740CE}">
      <dsp:nvSpPr>
        <dsp:cNvPr id="0" name=""/>
        <dsp:cNvSpPr/>
      </dsp:nvSpPr>
      <dsp:spPr>
        <a:xfrm>
          <a:off x="1404731" y="3535318"/>
          <a:ext cx="2869801" cy="1822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7FF04-B6F0-4CBC-BBB7-73C92100F600}">
      <dsp:nvSpPr>
        <dsp:cNvPr id="0" name=""/>
        <dsp:cNvSpPr/>
      </dsp:nvSpPr>
      <dsp:spPr>
        <a:xfrm>
          <a:off x="1723598" y="3838242"/>
          <a:ext cx="2869801" cy="1822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«Доска выбора»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«Три вопроса»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«Письмо к родителям»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«Интерактивные записки»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«Деловые хлопоты»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«Календарь природы»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«Дни проживания»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b="0" kern="1200" dirty="0"/>
        </a:p>
      </dsp:txBody>
      <dsp:txXfrm>
        <a:off x="1723598" y="3838242"/>
        <a:ext cx="2869801" cy="1822323"/>
      </dsp:txXfrm>
    </dsp:sp>
    <dsp:sp modelId="{1A2B8C47-C9D3-47BE-8289-04D68AA5FFBC}">
      <dsp:nvSpPr>
        <dsp:cNvPr id="0" name=""/>
        <dsp:cNvSpPr/>
      </dsp:nvSpPr>
      <dsp:spPr>
        <a:xfrm>
          <a:off x="4912266" y="1905878"/>
          <a:ext cx="2869801" cy="8305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7924F-8C93-45C8-85BC-9C84E88BEB07}">
      <dsp:nvSpPr>
        <dsp:cNvPr id="0" name=""/>
        <dsp:cNvSpPr/>
      </dsp:nvSpPr>
      <dsp:spPr>
        <a:xfrm>
          <a:off x="5231133" y="2208801"/>
          <a:ext cx="2869801" cy="8305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Психологические</a:t>
          </a:r>
          <a:endParaRPr lang="ru-RU" sz="2400" b="1" kern="1200" dirty="0"/>
        </a:p>
      </dsp:txBody>
      <dsp:txXfrm>
        <a:off x="5231133" y="2208801"/>
        <a:ext cx="2869801" cy="830597"/>
      </dsp:txXfrm>
    </dsp:sp>
    <dsp:sp modelId="{31AA60D6-21F8-46F9-85AA-D44BF9FB755F}">
      <dsp:nvSpPr>
        <dsp:cNvPr id="0" name=""/>
        <dsp:cNvSpPr/>
      </dsp:nvSpPr>
      <dsp:spPr>
        <a:xfrm>
          <a:off x="4912266" y="3571108"/>
          <a:ext cx="2869801" cy="1822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AB8306-0419-4D6B-94D0-90CC59F99647}">
      <dsp:nvSpPr>
        <dsp:cNvPr id="0" name=""/>
        <dsp:cNvSpPr/>
      </dsp:nvSpPr>
      <dsp:spPr>
        <a:xfrm>
          <a:off x="5231133" y="3874032"/>
          <a:ext cx="2869801" cy="1822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«Здравствуйте, я пришёл!»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«Звезда недели»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«Все обо мне»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«Моё самочувствие»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«Правила группы»</a:t>
          </a:r>
        </a:p>
      </dsp:txBody>
      <dsp:txXfrm>
        <a:off x="5231133" y="3874032"/>
        <a:ext cx="2869801" cy="1822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«Работающие стенды в ДОУ 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8180078" cy="1328240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Подготовила Клейн Р.И.</a:t>
            </a:r>
          </a:p>
          <a:p>
            <a:pPr algn="r"/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Воспитатель  ГБДОУ детский сад №60</a:t>
            </a:r>
          </a:p>
          <a:p>
            <a:pPr algn="r"/>
            <a:r>
              <a:rPr lang="ru-RU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Адмиралтейского р-на СПб.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82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Работающий стенд</a:t>
            </a:r>
            <a:br>
              <a:rPr lang="ru-RU" b="1" dirty="0" smtClean="0"/>
            </a:br>
            <a:r>
              <a:rPr lang="ru-RU" b="1" dirty="0" smtClean="0"/>
              <a:t>«Деловые хлопоты»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Он помогает детям осознать, что группа принадлежит не только воспитателю, но и всем детям, и стимулирует помогать друг другу.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3569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Работающий стенд</a:t>
            </a:r>
            <a:br>
              <a:rPr lang="ru-RU" b="1" dirty="0" smtClean="0"/>
            </a:br>
            <a:r>
              <a:rPr lang="ru-RU" b="1" dirty="0" smtClean="0"/>
              <a:t>«Календарь природы»</a:t>
            </a:r>
            <a:endParaRPr lang="ru-RU" b="1" dirty="0"/>
          </a:p>
        </p:txBody>
      </p:sp>
      <p:pic>
        <p:nvPicPr>
          <p:cNvPr id="2050" name="Picture 2" descr="C:\Users\Rodica\Desktop\доска выбора\d20868701444980f31e5419fdd254b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95865" y="2407344"/>
            <a:ext cx="5715000" cy="3917950"/>
          </a:xfrm>
          <a:prstGeom prst="rect">
            <a:avLst/>
          </a:prstGeom>
          <a:noFill/>
        </p:spPr>
      </p:pic>
      <p:pic>
        <p:nvPicPr>
          <p:cNvPr id="2051" name="Picture 3" descr="C:\Users\Rodica\Desktop\доска выбора\stend-kalendar-prirody-razvivayushij-v-gruppu-volshebniki-800-600m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3836" y="2408084"/>
            <a:ext cx="5250856" cy="3955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54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Работающий стенд</a:t>
            </a:r>
            <a:br>
              <a:rPr lang="ru-RU" b="1" dirty="0" smtClean="0"/>
            </a:br>
            <a:r>
              <a:rPr lang="ru-RU" b="1" dirty="0" smtClean="0"/>
              <a:t>«Дни проживания»</a:t>
            </a:r>
            <a:endParaRPr lang="ru-RU" b="1" dirty="0"/>
          </a:p>
        </p:txBody>
      </p:sp>
      <p:pic>
        <p:nvPicPr>
          <p:cNvPr id="4098" name="Picture 2" descr="C:\Users\Rodica\Desktop\доска выбора\202968_767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96217" y="2510472"/>
            <a:ext cx="4386648" cy="3297297"/>
          </a:xfrm>
          <a:prstGeom prst="rect">
            <a:avLst/>
          </a:prstGeom>
          <a:noFill/>
        </p:spPr>
      </p:pic>
      <p:pic>
        <p:nvPicPr>
          <p:cNvPr id="4099" name="Picture 3" descr="E:\доска выбора\4430878f5b904592668c5bdeb9e418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680" y="2548684"/>
            <a:ext cx="4910213" cy="3271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05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Работающий стенд</a:t>
            </a:r>
            <a:br>
              <a:rPr lang="ru-RU" b="1" dirty="0" smtClean="0"/>
            </a:br>
            <a:r>
              <a:rPr lang="ru-RU" b="1" dirty="0" smtClean="0"/>
              <a:t>«Здравствуйте, я пришёл!»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9697" y="3200400"/>
            <a:ext cx="6017742" cy="22983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огалым-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8357" y="2168549"/>
            <a:ext cx="7694139" cy="442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53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Работающий стенд</a:t>
            </a:r>
            <a:br>
              <a:rPr lang="ru-RU" b="1" dirty="0" smtClean="0"/>
            </a:br>
            <a:r>
              <a:rPr lang="ru-RU" b="1" dirty="0" smtClean="0"/>
              <a:t>«Звезда недели»</a:t>
            </a:r>
            <a:endParaRPr lang="ru-RU" b="1" dirty="0"/>
          </a:p>
        </p:txBody>
      </p:sp>
      <p:pic>
        <p:nvPicPr>
          <p:cNvPr id="4" name="Picture 2" descr="C:\Users\Rodica\Desktop\доска выбора\зп203746_ЗВЕЗДОЧКА_НЕДЕЛИ-m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1675" y="2434280"/>
            <a:ext cx="5412259" cy="3781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04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Работающий стенд</a:t>
            </a:r>
            <a:br>
              <a:rPr lang="ru-RU" b="1" dirty="0" smtClean="0"/>
            </a:br>
            <a:r>
              <a:rPr lang="ru-RU" b="1" dirty="0" smtClean="0"/>
              <a:t>«Всё обо мне»</a:t>
            </a:r>
            <a:endParaRPr lang="ru-RU" b="1" dirty="0"/>
          </a:p>
        </p:txBody>
      </p:sp>
      <p:pic>
        <p:nvPicPr>
          <p:cNvPr id="3074" name="Picture 2" descr="C:\Users\Rodica\Desktop\доска выбора\1643796573_1-abrakadabra-fun-p-stend-na-den-rozhdeniya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8108" y="2322966"/>
            <a:ext cx="5721178" cy="4287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04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Работающий стенд</a:t>
            </a:r>
            <a:br>
              <a:rPr lang="ru-RU" b="1" dirty="0" smtClean="0"/>
            </a:br>
            <a:r>
              <a:rPr lang="ru-RU" b="1" dirty="0" smtClean="0"/>
              <a:t>«Моё </a:t>
            </a:r>
            <a:r>
              <a:rPr lang="ru-RU" b="1" dirty="0" smtClean="0"/>
              <a:t>самочувствие»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3524" y="3064476"/>
            <a:ext cx="4448433" cy="28029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tend-moe-nastroenie-500-400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0910" y="2187147"/>
            <a:ext cx="7568020" cy="43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26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Работающий стенд</a:t>
            </a:r>
            <a:br>
              <a:rPr lang="ru-RU" b="1" dirty="0" smtClean="0"/>
            </a:br>
            <a:r>
              <a:rPr lang="ru-RU" b="1" dirty="0" smtClean="0"/>
              <a:t>«Правила группы»</a:t>
            </a:r>
            <a:endParaRPr lang="ru-RU" b="1" dirty="0"/>
          </a:p>
        </p:txBody>
      </p:sp>
      <p:pic>
        <p:nvPicPr>
          <p:cNvPr id="5122" name="Picture 2" descr="C:\Users\Rodica\Desktop\доска выбора\d1bd87f20223ed4645f72e421590bd35-80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53787" y="2286002"/>
            <a:ext cx="4692890" cy="3249826"/>
          </a:xfrm>
          <a:prstGeom prst="rect">
            <a:avLst/>
          </a:prstGeom>
          <a:noFill/>
        </p:spPr>
      </p:pic>
      <p:pic>
        <p:nvPicPr>
          <p:cNvPr id="5123" name="Picture 3" descr="C:\Users\Rodica\Desktop\доска выбора\slid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2549" y="2360139"/>
            <a:ext cx="4218214" cy="3159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94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Работа </a:t>
            </a:r>
            <a:r>
              <a:rPr lang="ru-RU" b="1" dirty="0" smtClean="0"/>
              <a:t>со стендами сближает детей, развивает самостоятельность и инициативность, даёт детям чувство уверенности в себе.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ЦЕНТРЫ </a:t>
            </a:r>
            <a:r>
              <a:rPr lang="ru-RU" b="1" dirty="0" smtClean="0"/>
              <a:t>АКТИВНОСТИ: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9751" y="1544595"/>
            <a:ext cx="9873049" cy="4322805"/>
          </a:xfrm>
        </p:spPr>
        <p:txBody>
          <a:bodyPr>
            <a:noAutofit/>
          </a:bodyPr>
          <a:lstStyle/>
          <a:p>
            <a:pPr lvl="0"/>
            <a:r>
              <a:rPr lang="ru-RU" dirty="0" smtClean="0">
                <a:latin typeface="+mj-lt"/>
              </a:rPr>
              <a:t>центр искусств; </a:t>
            </a:r>
          </a:p>
          <a:p>
            <a:pPr lvl="0"/>
            <a:r>
              <a:rPr lang="ru-RU" dirty="0" smtClean="0">
                <a:latin typeface="+mj-lt"/>
              </a:rPr>
              <a:t>центр строительства;</a:t>
            </a:r>
          </a:p>
          <a:p>
            <a:pPr lvl="0"/>
            <a:r>
              <a:rPr lang="ru-RU" dirty="0" smtClean="0">
                <a:latin typeface="+mj-lt"/>
              </a:rPr>
              <a:t>центр двигательной активности;</a:t>
            </a:r>
          </a:p>
          <a:p>
            <a:pPr lvl="0"/>
            <a:r>
              <a:rPr lang="ru-RU" dirty="0" smtClean="0">
                <a:latin typeface="+mj-lt"/>
              </a:rPr>
              <a:t>центр кулинарии; </a:t>
            </a:r>
          </a:p>
          <a:p>
            <a:pPr lvl="0"/>
            <a:r>
              <a:rPr lang="ru-RU" dirty="0" smtClean="0">
                <a:latin typeface="+mj-lt"/>
              </a:rPr>
              <a:t>литературный центр (в старших группах — центр грамотности и  письма); </a:t>
            </a:r>
          </a:p>
          <a:p>
            <a:pPr lvl="0"/>
            <a:r>
              <a:rPr lang="ru-RU" dirty="0" smtClean="0">
                <a:latin typeface="+mj-lt"/>
              </a:rPr>
              <a:t>центр сюжетно-ролевых (драматических) игр; </a:t>
            </a:r>
          </a:p>
          <a:p>
            <a:pPr lvl="0"/>
            <a:r>
              <a:rPr lang="ru-RU" dirty="0" smtClean="0">
                <a:latin typeface="+mj-lt"/>
              </a:rPr>
              <a:t>центр песка и воды; </a:t>
            </a:r>
          </a:p>
          <a:p>
            <a:pPr lvl="0"/>
            <a:r>
              <a:rPr lang="ru-RU" dirty="0" smtClean="0">
                <a:latin typeface="+mj-lt"/>
              </a:rPr>
              <a:t>центр математики и </a:t>
            </a:r>
            <a:r>
              <a:rPr lang="ru-RU" dirty="0" err="1" smtClean="0">
                <a:latin typeface="+mj-lt"/>
              </a:rPr>
              <a:t>манипулятивных</a:t>
            </a:r>
            <a:r>
              <a:rPr lang="ru-RU" dirty="0" smtClean="0">
                <a:latin typeface="+mj-lt"/>
              </a:rPr>
              <a:t> игр; </a:t>
            </a:r>
          </a:p>
          <a:p>
            <a:pPr lvl="0"/>
            <a:r>
              <a:rPr lang="ru-RU" dirty="0" smtClean="0">
                <a:latin typeface="+mj-lt"/>
              </a:rPr>
              <a:t>центр науки и естествознания; </a:t>
            </a:r>
          </a:p>
          <a:p>
            <a:pPr>
              <a:buNone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1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РАБОТАЮЩИЕ  СТЕНДЫ -  </a:t>
            </a:r>
            <a:r>
              <a:rPr lang="ru-RU" dirty="0"/>
              <a:t>н</a:t>
            </a:r>
            <a:r>
              <a:rPr lang="ru-RU" dirty="0" smtClean="0"/>
              <a:t>аглядное </a:t>
            </a:r>
            <a:r>
              <a:rPr lang="ru-RU" dirty="0"/>
              <a:t>пособие, используемое в совместной деятельности с детьми, стимулирующее ребенка к самостоятельной или коллективной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xmlns="" val="29312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97441243"/>
              </p:ext>
            </p:extLst>
          </p:nvPr>
        </p:nvGraphicFramePr>
        <p:xfrm>
          <a:off x="1371599" y="142503"/>
          <a:ext cx="10355283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828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5626515"/>
              </p:ext>
            </p:extLst>
          </p:nvPr>
        </p:nvGraphicFramePr>
        <p:xfrm>
          <a:off x="1467134" y="170597"/>
          <a:ext cx="9505666" cy="5696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29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Работающий стенд «Доска выбора»</a:t>
            </a:r>
            <a:endParaRPr lang="ru-RU" sz="4000" b="1" dirty="0"/>
          </a:p>
        </p:txBody>
      </p:sp>
      <p:pic>
        <p:nvPicPr>
          <p:cNvPr id="4" name="Содержимое 3" descr="slide-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1876" y="1638769"/>
            <a:ext cx="3869139" cy="28980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63886" y="4012442"/>
            <a:ext cx="3530222" cy="2647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690" y="4003913"/>
            <a:ext cx="3541594" cy="265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9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Работающий стенд «Три вопроса»</a:t>
            </a:r>
            <a:endParaRPr lang="ru-RU" sz="4000" b="1" dirty="0"/>
          </a:p>
        </p:txBody>
      </p:sp>
      <p:pic>
        <p:nvPicPr>
          <p:cNvPr id="4" name="Picture 3" descr="C:\Users\Rodica\Desktop\доска выбора\img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2117514"/>
            <a:ext cx="5347269" cy="4255990"/>
          </a:xfrm>
          <a:prstGeom prst="rect">
            <a:avLst/>
          </a:prstGeom>
          <a:noFill/>
        </p:spPr>
      </p:pic>
      <p:pic>
        <p:nvPicPr>
          <p:cNvPr id="5" name="Picture 2" descr="C:\Users\Rodica\Desktop\доска выбора\detsad-6977-14239763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2088" y="2138422"/>
            <a:ext cx="4598412" cy="4118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925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/>
              <a:t>Работающий стенд</a:t>
            </a:r>
            <a:br>
              <a:rPr lang="ru-RU" sz="4800" b="1" dirty="0" smtClean="0"/>
            </a:br>
            <a:r>
              <a:rPr lang="ru-RU" sz="4800" b="1" dirty="0" smtClean="0"/>
              <a:t>«Письмо родителям»</a:t>
            </a:r>
            <a:endParaRPr lang="ru-RU" sz="4800" b="1" dirty="0"/>
          </a:p>
        </p:txBody>
      </p:sp>
      <p:pic>
        <p:nvPicPr>
          <p:cNvPr id="1026" name="Picture 2" descr="C:\Users\Rodica\Desktop\доска выбора\detsad-269581-14157246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50972" y="2174790"/>
            <a:ext cx="5733535" cy="4295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77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Работающий стенд</a:t>
            </a:r>
            <a:br>
              <a:rPr lang="ru-RU" b="1" dirty="0" smtClean="0"/>
            </a:br>
            <a:r>
              <a:rPr lang="ru-RU" b="1" dirty="0" smtClean="0"/>
              <a:t>«Интерактивные записки»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Этот стенд позволяет включить родителей в совместный образовательный процесс с детьми, когда мы даем так называемое домашнее задание, когда поощряем родителей и детей за их активность, когда можем каждому продемонстрировать личные успехи ребенка.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901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224</Words>
  <Application>Microsoft Office PowerPoint</Application>
  <PresentationFormat>Произвольный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Crop</vt:lpstr>
      <vt:lpstr>«Работающие стенды в ДОУ »</vt:lpstr>
      <vt:lpstr>ЦЕНТРЫ АКТИВНОСТИ:</vt:lpstr>
      <vt:lpstr> РАБОТАЮЩИЕ  СТЕНДЫ -  наглядное пособие, используемое в совместной деятельности с детьми, стимулирующее ребенка к самостоятельной или коллективной деятельности. </vt:lpstr>
      <vt:lpstr>Слайд 4</vt:lpstr>
      <vt:lpstr>Слайд 5</vt:lpstr>
      <vt:lpstr>Работающий стенд «Доска выбора»</vt:lpstr>
      <vt:lpstr>Работающий стенд «Три вопроса»</vt:lpstr>
      <vt:lpstr>Работающий стенд «Письмо родителям»</vt:lpstr>
      <vt:lpstr>Работающий стенд «Интерактивные записки»</vt:lpstr>
      <vt:lpstr>Работающий стенд «Деловые хлопоты»</vt:lpstr>
      <vt:lpstr>Работающий стенд «Календарь природы»</vt:lpstr>
      <vt:lpstr>Работающий стенд «Дни проживания»</vt:lpstr>
      <vt:lpstr>Работающий стенд «Здравствуйте, я пришёл!»</vt:lpstr>
      <vt:lpstr>Работающий стенд «Звезда недели»</vt:lpstr>
      <vt:lpstr>Работающий стенд «Всё обо мне»</vt:lpstr>
      <vt:lpstr>Работающий стенд «Моё самочувствие»</vt:lpstr>
      <vt:lpstr>Работающий стенд «Правила группы»</vt:lpstr>
      <vt:lpstr>  Работа со стендами сближает детей, развивает самостоятельность и инициативность, даёт детям чувство уверенности в себе.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«Работающие стенды в ДОУ »</dc:title>
  <dc:creator>ГБДОУ60 №2</dc:creator>
  <cp:lastModifiedBy>Rodica</cp:lastModifiedBy>
  <cp:revision>20</cp:revision>
  <dcterms:created xsi:type="dcterms:W3CDTF">2022-12-19T13:28:56Z</dcterms:created>
  <dcterms:modified xsi:type="dcterms:W3CDTF">2022-12-20T20:49:19Z</dcterms:modified>
</cp:coreProperties>
</file>