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1" r:id="rId6"/>
    <p:sldId id="282" r:id="rId7"/>
    <p:sldId id="280" r:id="rId8"/>
    <p:sldId id="288" r:id="rId9"/>
    <p:sldId id="296" r:id="rId10"/>
    <p:sldId id="297" r:id="rId11"/>
    <p:sldId id="284" r:id="rId12"/>
    <p:sldId id="272" r:id="rId13"/>
    <p:sldId id="269" r:id="rId14"/>
    <p:sldId id="298" r:id="rId15"/>
    <p:sldId id="295" r:id="rId16"/>
    <p:sldId id="290" r:id="rId17"/>
    <p:sldId id="291" r:id="rId18"/>
    <p:sldId id="292" r:id="rId19"/>
    <p:sldId id="278" r:id="rId20"/>
  </p:sldIdLst>
  <p:sldSz cx="9144000" cy="6858000" type="screen4x3"/>
  <p:notesSz cx="6865938" cy="9540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7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59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6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34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9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86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9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9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2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6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48F-96C0-4CF0-B7ED-333D0237FAE2}" type="datetimeFigureOut">
              <a:rPr lang="ru-RU" smtClean="0"/>
              <a:pPr/>
              <a:t>08.06.2024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20332-9F81-4B4D-9BE9-6175B52AA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89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928992" cy="216024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раннего возраста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97152"/>
            <a:ext cx="8676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/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Павленко Вера Алексеевна   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00" y="2348880"/>
            <a:ext cx="30963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2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56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33265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и детей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3024336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7651"/>
            <a:ext cx="350785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5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4"/>
            <a:ext cx="9152406" cy="68643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7757"/>
            <a:ext cx="3260596" cy="4596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2808312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775481"/>
            <a:ext cx="422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Знакомство со светофором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08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18864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5797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по  теме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67768"/>
            <a:ext cx="3574658" cy="2682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66" y="3140968"/>
            <a:ext cx="3554134" cy="34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" y="0"/>
            <a:ext cx="9144000" cy="71385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-603448"/>
            <a:ext cx="8136904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Художественно-творческая деятельность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«Зебра»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05" y="3068960"/>
            <a:ext cx="2887971" cy="33923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2172"/>
            <a:ext cx="3300473" cy="44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" y="0"/>
            <a:ext cx="9144000" cy="71385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-603448"/>
            <a:ext cx="8136904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Художественно-творческая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3075806" cy="3832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307580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4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" y="0"/>
            <a:ext cx="9144000" cy="71385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-603448"/>
            <a:ext cx="8136904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Художественно-творческая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45430"/>
            <a:ext cx="2407741" cy="3210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50" y="2164207"/>
            <a:ext cx="364064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4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03" y="8544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3" y="0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2195736" y="67959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игра: «Автобус»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35399"/>
            <a:ext cx="2736304" cy="3568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25" y="2060848"/>
            <a:ext cx="3528392" cy="46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«Пешеходы»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03" y="1719004"/>
            <a:ext cx="2797968" cy="3728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39" y="2420888"/>
            <a:ext cx="2861389" cy="38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876"/>
            <a:ext cx="3725487" cy="5544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3" y="1772816"/>
            <a:ext cx="3329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«Мы едем,едем,едем»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113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7333607" cy="475326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26878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76672"/>
            <a:ext cx="7128792" cy="5832648"/>
          </a:xfrm>
          <a:noFill/>
          <a:ln w="28575">
            <a:solidFill>
              <a:srgbClr val="FFFF00"/>
            </a:solidFill>
            <a:prstDash val="sysDash"/>
          </a:ln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творческо-информационный.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деятельности: </a:t>
            </a:r>
            <a:b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познавательно-речевая, творческая, игровая деятельность, продуктивная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раннего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и родители.</a:t>
            </a:r>
            <a:b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2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2" y="-22564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5186" y="434218"/>
            <a:ext cx="7559302" cy="5155021"/>
          </a:xfrm>
          <a:prstGeom prst="rect">
            <a:avLst/>
          </a:prstGeom>
          <a:ln w="28575">
            <a:solidFill>
              <a:srgbClr val="FFFF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80728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безопасного поведения на дорогах.</a:t>
            </a:r>
          </a:p>
          <a:p>
            <a:pPr algn="ctr"/>
            <a:endParaRPr lang="ru-RU" sz="3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08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912768" cy="4896544"/>
          </a:xfrm>
          <a:ln w="28575">
            <a:solidFill>
              <a:srgbClr val="FFFF00"/>
            </a:solidFill>
            <a:prstDash val="sysDash"/>
          </a:ln>
        </p:spPr>
        <p:txBody>
          <a:bodyPr>
            <a:noAutofit/>
          </a:bodyPr>
          <a:lstStyle/>
          <a:p>
            <a:pPr algn="l"/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правилам безопасного поведения на улицах и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навыков;</a:t>
            </a:r>
            <a:b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воспитанию у детей навыков безопасного поведения на дорогах;</a:t>
            </a:r>
            <a:b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к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по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детского дорожно-транспортного травматизма;</a:t>
            </a:r>
            <a:b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детях </a:t>
            </a: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грамотного  пешехода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3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542700" cy="518457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этап-Подготовительный</a:t>
            </a:r>
            <a:b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по Правилам дорожного движения;</a:t>
            </a:r>
            <a:b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рисунков о дорожных ситуациях на улицах города;</a:t>
            </a:r>
            <a:b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видеоматериала</a:t>
            </a:r>
            <a:r>
              <a:rPr lang="ru-RU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дидактических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подвижных, сюжетно-ролевых игр.</a:t>
            </a:r>
          </a:p>
        </p:txBody>
      </p:sp>
    </p:spTree>
    <p:extLst>
      <p:ext uri="{BB962C8B-B14F-4D97-AF65-F5344CB8AC3E}">
        <p14:creationId xmlns:p14="http://schemas.microsoft.com/office/powerpoint/2010/main" val="238989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956376" cy="5400600"/>
          </a:xfrm>
        </p:spPr>
        <p:txBody>
          <a:bodyPr>
            <a:normAutofit/>
          </a:bodyPr>
          <a:lstStyle/>
          <a:p>
            <a:pPr algn="l"/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работы: 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бесед: «Наш друг-светофор», </a:t>
            </a:r>
            <a:r>
              <a:rPr lang="ru-RU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«Безопасное 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</a:t>
            </a:r>
            <a:r>
              <a:rPr lang="ru-RU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улице», 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«Дорожные знаки» </a:t>
            </a:r>
            <a:r>
              <a:rPr lang="ru-RU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перехода улицы</a:t>
            </a:r>
            <a:r>
              <a:rPr lang="ru-RU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«Зебра» (пешеходный переход)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490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7344816" cy="3816424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3.Заключительный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для родителей.</a:t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768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56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33265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и детей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45" y="1124744"/>
            <a:ext cx="3694112" cy="3212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94563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4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32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33265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и детей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47009"/>
            <a:ext cx="3312368" cy="4157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672408" cy="48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3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89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Краткосрочный проект  «Правила дорожного движения» в группе раннего возраста</vt:lpstr>
      <vt:lpstr>ТИП ПРОЕКТА: творческо-информационный. ПРОДОЛЖИТЕЛЬНОСТЬ: краткосрочный. НАПРАВЛЕННОСТЬ: разные виды деятельности:  познавательно-речевая, творческая, игровая деятельность, продуктивная деятельность УЧАСТНИКИ ПРОЕКТА: дети группы раннего возраста воспитатель группы и родители. </vt:lpstr>
      <vt:lpstr>Презентация PowerPoint</vt:lpstr>
      <vt:lpstr> ЗАДАЧИ: Обучение детей правилам безопасного поведения на улицах и необходимых у них навыков; Привлечение внимания родителей к воспитанию у детей навыков безопасного поведения на дорогах; Привлечение внимания к организации по профилактике детского дорожно-транспортного травматизма; Воспитывать в детях грамотного  пешехода.   </vt:lpstr>
      <vt:lpstr>1 этап-Подготовительный Подбор материала по Правилам дорожного движения; Рассматривание рисунков о дорожных ситуациях на улицах города; Просмотр видеоматериала;  Использование дидактических, подвижных, сюжетно-ролевых игр.</vt:lpstr>
      <vt:lpstr>                2 Основной этап работы:  1.Проведение бесед: «Наш друг-светофор», 2.«Безопасное путешествие по улице», «Дорожные знаки» ; «Правила перехода улицы» 3.Лепка «Зебра» (пешеходный переход)    </vt:lpstr>
      <vt:lpstr>3.Заключительный этап:   Памятки для родителей. Презентация проекта.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«Удивительный мир птиц»</dc:title>
  <dc:creator>User</dc:creator>
  <cp:lastModifiedBy>Пользователь Windows</cp:lastModifiedBy>
  <cp:revision>130</cp:revision>
  <dcterms:created xsi:type="dcterms:W3CDTF">2016-03-15T16:26:49Z</dcterms:created>
  <dcterms:modified xsi:type="dcterms:W3CDTF">2024-06-08T14:32:07Z</dcterms:modified>
</cp:coreProperties>
</file>