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7" r:id="rId1"/>
  </p:sldMasterIdLst>
  <p:notesMasterIdLst>
    <p:notesMasterId r:id="rId10"/>
  </p:notesMasterIdLst>
  <p:handoutMasterIdLst>
    <p:handoutMasterId r:id="rId11"/>
  </p:handoutMasterIdLst>
  <p:sldIdLst>
    <p:sldId id="299" r:id="rId2"/>
    <p:sldId id="306" r:id="rId3"/>
    <p:sldId id="303" r:id="rId4"/>
    <p:sldId id="315" r:id="rId5"/>
    <p:sldId id="321" r:id="rId6"/>
    <p:sldId id="320" r:id="rId7"/>
    <p:sldId id="276" r:id="rId8"/>
    <p:sldId id="30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096D"/>
    <a:srgbClr val="0416BC"/>
    <a:srgbClr val="660066"/>
    <a:srgbClr val="F4EF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96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6C5B5BE-67EE-474A-A64C-CFD0C5D5353A}" type="datetimeFigureOut">
              <a:rPr lang="ru-RU"/>
              <a:pPr>
                <a:defRPr/>
              </a:pPr>
              <a:t>24.06.2021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784D3C5-766B-47FD-8F0E-13431F8A09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9311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46D6689-6A01-43C9-B990-13A8556E69B4}" type="datetimeFigureOut">
              <a:rPr lang="ru-RU"/>
              <a:pPr>
                <a:defRPr/>
              </a:pPr>
              <a:t>24.06.2021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66BF22E-7042-4578-9841-B39CE1D830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39971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925FA1-91F5-4E0D-BB0B-CD26BD2E7212}" type="datetimeFigureOut">
              <a:rPr lang="ru-RU" smtClean="0"/>
              <a:pPr>
                <a:defRPr/>
              </a:pPr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B4C3A-54A3-47F2-9364-204AC5B07AD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029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3FAF0D-AE93-4151-B414-858A82D2C205}" type="datetimeFigureOut">
              <a:rPr lang="ru-RU" smtClean="0"/>
              <a:pPr>
                <a:defRPr/>
              </a:pPr>
              <a:t>24.06.2021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D8AAB-1F12-4BFB-A3B0-5F9012CE096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7488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3FAF0D-AE93-4151-B414-858A82D2C205}" type="datetimeFigureOut">
              <a:rPr lang="ru-RU" smtClean="0"/>
              <a:pPr>
                <a:defRPr/>
              </a:pPr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D8AAB-1F12-4BFB-A3B0-5F9012CE096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5289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3FAF0D-AE93-4151-B414-858A82D2C205}" type="datetimeFigureOut">
              <a:rPr lang="ru-RU" smtClean="0"/>
              <a:pPr>
                <a:defRPr/>
              </a:pPr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D8AAB-1F12-4BFB-A3B0-5F9012CE096C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268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3FAF0D-AE93-4151-B414-858A82D2C205}" type="datetimeFigureOut">
              <a:rPr lang="ru-RU" smtClean="0"/>
              <a:pPr>
                <a:defRPr/>
              </a:pPr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D8AAB-1F12-4BFB-A3B0-5F9012CE096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8432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3FAF0D-AE93-4151-B414-858A82D2C205}" type="datetimeFigureOut">
              <a:rPr lang="ru-RU" smtClean="0"/>
              <a:pPr>
                <a:defRPr/>
              </a:pPr>
              <a:t>24.06.2021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D8AAB-1F12-4BFB-A3B0-5F9012CE096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3694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3FAF0D-AE93-4151-B414-858A82D2C205}" type="datetimeFigureOut">
              <a:rPr lang="ru-RU" smtClean="0"/>
              <a:pPr>
                <a:defRPr/>
              </a:pPr>
              <a:t>24.06.2021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D8AAB-1F12-4BFB-A3B0-5F9012CE096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908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C56225-F450-462E-958D-20802B6F4B1D}" type="datetimeFigureOut">
              <a:rPr lang="ru-RU" smtClean="0"/>
              <a:pPr>
                <a:defRPr/>
              </a:pPr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C399-1418-4DB7-A649-20CDA75683D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0569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0DC763-2117-40D4-83B1-EC0640C46CCA}" type="datetimeFigureOut">
              <a:rPr lang="ru-RU" smtClean="0"/>
              <a:pPr>
                <a:defRPr/>
              </a:pPr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EC47D-A9A5-4A47-A683-B01E826277A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4379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36640D-A41C-4453-9C33-F9155D24CA4D}" type="datetimeFigureOut">
              <a:rPr lang="ru-RU" smtClean="0"/>
              <a:pPr>
                <a:defRPr/>
              </a:pPr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C2499-14AB-4F2E-BB52-CAE9200DA01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883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827AEB-48FD-497F-913C-F1893819CDE6}" type="datetimeFigureOut">
              <a:rPr lang="ru-RU" smtClean="0"/>
              <a:pPr>
                <a:defRPr/>
              </a:pPr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60DA-030C-4BD5-AF25-3CA412A547B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3853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A948B2-E207-42EF-B954-4A14B259668C}" type="datetimeFigureOut">
              <a:rPr lang="ru-RU" smtClean="0"/>
              <a:pPr>
                <a:defRPr/>
              </a:pPr>
              <a:t>24.06.2021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1A6D7-5FE9-4F6B-9888-C84B6792BF6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788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C01FE1-9ECD-4950-94AB-C318FFC620BC}" type="datetimeFigureOut">
              <a:rPr lang="ru-RU" smtClean="0"/>
              <a:pPr>
                <a:defRPr/>
              </a:pPr>
              <a:t>24.06.2021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B79E1-FE8D-4345-BABF-F2D992FB900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0343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FA732F-486B-4DA5-9D4C-E8B5CD63F92F}" type="datetimeFigureOut">
              <a:rPr lang="ru-RU" smtClean="0"/>
              <a:pPr>
                <a:defRPr/>
              </a:pPr>
              <a:t>24.06.2021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329B-2D29-4E5C-BDA8-77439482EF6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818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C99B00-7C2B-44AA-9A93-738E9532C99A}" type="datetimeFigureOut">
              <a:rPr lang="ru-RU" smtClean="0"/>
              <a:pPr>
                <a:defRPr/>
              </a:pPr>
              <a:t>24.06.2021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7EE19-EDF5-47F7-B1BF-C91568DC948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525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8A2810-EABC-416B-8F48-BE3B3334BF18}" type="datetimeFigureOut">
              <a:rPr lang="ru-RU" smtClean="0"/>
              <a:pPr>
                <a:defRPr/>
              </a:pPr>
              <a:t>24.06.2021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6927-6009-48A2-9E12-2C4441069A9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8417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532461-E6E9-4072-B422-B1676AA0B92B}" type="datetimeFigureOut">
              <a:rPr lang="ru-RU" smtClean="0"/>
              <a:pPr>
                <a:defRPr/>
              </a:pPr>
              <a:t>24.06.2021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04913-93C7-4693-B825-659A56CD5DD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0562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663FAF0D-AE93-4151-B414-858A82D2C205}" type="datetimeFigureOut">
              <a:rPr lang="ru-RU" smtClean="0"/>
              <a:pPr>
                <a:defRPr/>
              </a:pPr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D8AAB-1F12-4BFB-A3B0-5F9012CE096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45957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  <p:sldLayoutId id="2147484180" r:id="rId13"/>
    <p:sldLayoutId id="2147484181" r:id="rId14"/>
    <p:sldLayoutId id="2147484182" r:id="rId15"/>
    <p:sldLayoutId id="2147484183" r:id="rId16"/>
    <p:sldLayoutId id="214748418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krot.info/uploads/posts/2020-03/1583936078_56-p-foni-dlya-sozdaniya-prezentatsii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957353" y="270013"/>
            <a:ext cx="8596312" cy="13208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altLang="ru-RU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altLang="ru-RU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«Детский сад №42 комбинированного вида»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420641"/>
            <a:ext cx="12049246" cy="2995231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0416BC"/>
                </a:solidFill>
                <a:latin typeface="Times New Roman" pitchFamily="18" charset="0"/>
                <a:cs typeface="Times New Roman" pitchFamily="18" charset="0"/>
              </a:rPr>
              <a:t>«Оптимизация процесса подготовки детей  к прогулке»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367" y="4937760"/>
            <a:ext cx="110630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buFont typeface="Wingdings 3" panose="05040102010807070707" pitchFamily="18" charset="2"/>
              <a:buNone/>
              <a:defRPr/>
            </a:pP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Font typeface="Wingdings 3" panose="05040102010807070707" pitchFamily="18" charset="2"/>
              <a:buNone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МБДОУ № 42,</a:t>
            </a:r>
          </a:p>
          <a:p>
            <a:pPr marL="0" indent="0" algn="r">
              <a:buFont typeface="Wingdings 3" panose="05040102010807070707" pitchFamily="18" charset="2"/>
              <a:buNone/>
              <a:defRPr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Font typeface="Wingdings 3" panose="05040102010807070707" pitchFamily="18" charset="2"/>
              <a:buNone/>
              <a:defRPr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Wingdings 3" panose="05040102010807070707" pitchFamily="18" charset="2"/>
              <a:buNone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 - Кузнецкий ГО 2021</a:t>
            </a:r>
            <a:endParaRPr lang="ru-RU" sz="2000" dirty="0"/>
          </a:p>
        </p:txBody>
      </p:sp>
    </p:spTree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rot.info/uploads/posts/2020-03/1583936078_56-p-foni-dlya-sozdaniya-prezentatsii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24216" y="311709"/>
            <a:ext cx="7908325" cy="87454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416BC"/>
                </a:solidFill>
                <a:latin typeface="Times New Roman" pitchFamily="18" charset="0"/>
                <a:cs typeface="Times New Roman" pitchFamily="18" charset="0"/>
              </a:rPr>
              <a:t>Карта текущего состояния</a:t>
            </a:r>
          </a:p>
        </p:txBody>
      </p:sp>
      <p:pic>
        <p:nvPicPr>
          <p:cNvPr id="12" name="Содержимое 11" descr="WhatsApp Image 2020-11-19 at 08.55.02.jpe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bright="-10000" contrast="10000"/>
          </a:blip>
          <a:stretch>
            <a:fillRect/>
          </a:stretch>
        </p:blipFill>
        <p:spPr>
          <a:xfrm>
            <a:off x="1203325" y="2060575"/>
            <a:ext cx="4195763" cy="419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789499" y="906645"/>
            <a:ext cx="72573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latin typeface="Monotype Corsiva" panose="03010101010201010101" pitchFamily="66" charset="0"/>
            </a:endParaRPr>
          </a:p>
          <a:p>
            <a:pPr algn="ctr"/>
            <a:r>
              <a:rPr lang="ru-RU" sz="2800" b="1" dirty="0">
                <a:latin typeface="Monotype Corsiva" panose="03010101010201010101" pitchFamily="66" charset="0"/>
              </a:rPr>
              <a:t>Время одевания на прогулку до внедрения проекта</a:t>
            </a: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 flipH="1">
            <a:off x="6063481" y="1866317"/>
            <a:ext cx="492519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6D096D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Младшая  группа –  20 мин.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6D096D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6D096D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Средняя  группа –  15 мин.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6D096D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6D096D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Старшая  группа –  13 мин.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6D096D"/>
              </a:solidFill>
              <a:effectLst/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6D096D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Подготовительная группа  – 10 мин. 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6D096D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16386" name="AutoShape 2" descr="blob:https://web.whatsapp.com/b1cee4af-c93e-43f7-b4fe-8d615d69ec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rot.info/uploads/posts/2020-03/1583936078_56-p-foni-dlya-sozdaniya-prezentatsii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9828" y="244736"/>
            <a:ext cx="11422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986268" y="162733"/>
            <a:ext cx="7025833" cy="89056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>
                <a:solidFill>
                  <a:srgbClr val="0416BC"/>
                </a:solidFill>
                <a:latin typeface="Times New Roman" pitchFamily="18" charset="0"/>
                <a:cs typeface="Times New Roman" pitchFamily="18" charset="0"/>
              </a:rPr>
              <a:t>Перечень потерь и проблем</a:t>
            </a: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48387" y="1824811"/>
            <a:ext cx="11597832" cy="3104909"/>
          </a:xfrm>
        </p:spPr>
        <p:txBody>
          <a:bodyPr>
            <a:noAutofit/>
          </a:bodyPr>
          <a:lstStyle/>
          <a:p>
            <a:pPr marL="742950" indent="-742950" algn="l"/>
            <a:r>
              <a:rPr lang="ru-RU" sz="3600" b="1" dirty="0">
                <a:solidFill>
                  <a:srgbClr val="6D096D"/>
                </a:solidFill>
                <a:latin typeface="Monotype Corsiva" pitchFamily="66" charset="0"/>
              </a:rPr>
              <a:t>1. Не соответствие последовательности алгоритма одевания.</a:t>
            </a:r>
          </a:p>
          <a:p>
            <a:pPr marL="742950" indent="-742950" algn="l"/>
            <a:endParaRPr lang="ru-RU" sz="3600" b="1" dirty="0">
              <a:solidFill>
                <a:srgbClr val="6D096D"/>
              </a:solidFill>
              <a:latin typeface="Monotype Corsiva" pitchFamily="66" charset="0"/>
            </a:endParaRPr>
          </a:p>
          <a:p>
            <a:pPr algn="l"/>
            <a:r>
              <a:rPr lang="ru-RU" sz="3600" b="1" dirty="0">
                <a:solidFill>
                  <a:srgbClr val="6D096D"/>
                </a:solidFill>
                <a:latin typeface="Monotype Corsiva" pitchFamily="66" charset="0"/>
              </a:rPr>
              <a:t>2. Сокращение длительности прогулки за счет длительного </a:t>
            </a:r>
          </a:p>
          <a:p>
            <a:pPr algn="l"/>
            <a:r>
              <a:rPr lang="ru-RU" sz="3600" b="1" dirty="0">
                <a:solidFill>
                  <a:srgbClr val="6D096D"/>
                </a:solidFill>
                <a:latin typeface="Monotype Corsiva" pitchFamily="66" charset="0"/>
              </a:rPr>
              <a:t>   сбора детей.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rot.info/uploads/posts/2020-03/1583936078_56-p-foni-dlya-sozdaniya-prezentatsii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C8F818-ED0D-413F-AF46-61A5D9CCE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295" y="200194"/>
            <a:ext cx="7708199" cy="6461863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rot.info/uploads/posts/2020-03/1583936078_56-p-foni-dlya-sozdaniya-prezentatsii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3385A230-4463-435D-A183-163876038EC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1"/>
          <a:stretch/>
        </p:blipFill>
        <p:spPr bwMode="auto">
          <a:xfrm>
            <a:off x="1946504" y="451262"/>
            <a:ext cx="9204426" cy="5878286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rot.info/uploads/posts/2020-03/1583936078_56-p-foni-dlya-sozdaniya-prezentatsii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7211" y="237568"/>
            <a:ext cx="7982465" cy="8004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Карта целевого состояния</a:t>
            </a:r>
            <a:br>
              <a:rPr lang="ru-RU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Время одевания после внедрения проекта</a:t>
            </a:r>
            <a:br>
              <a:rPr lang="ru-RU" sz="40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i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Grp="1" noChangeArrowheads="1"/>
          </p:cNvSpPr>
          <p:nvPr>
            <p:ph sz="half" idx="1"/>
          </p:nvPr>
        </p:nvSpPr>
        <p:spPr bwMode="auto">
          <a:xfrm>
            <a:off x="3781168" y="2440360"/>
            <a:ext cx="532576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6D096D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Младшая  группа – 14 мин.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6D096D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6D096D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Средняя  группа –  10мин.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6D096D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6D096D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Старшая  группа – 8 мин.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6D096D"/>
              </a:solidFill>
              <a:effectLst/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6D096D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Подготовительная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ru-RU" b="1" dirty="0">
                <a:solidFill>
                  <a:srgbClr val="6D096D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6D096D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группа  – 5 мин. 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6D096D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CDAE055C-A4F3-40CA-97E4-77FE9BDE4A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81" y="2153465"/>
            <a:ext cx="3109972" cy="4146630"/>
          </a:xfrm>
        </p:spPr>
      </p:pic>
      <p:sp>
        <p:nvSpPr>
          <p:cNvPr id="13314" name="AutoShape 2" descr="blob:https://web.whatsapp.com/b1cee4af-c93e-43f7-b4fe-8d615d69ec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2D7D18-5D22-4F7C-A9BE-E49CF1F50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50" y="2153464"/>
            <a:ext cx="3133006" cy="417734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krot.info/uploads/posts/2020-03/1583936078_56-p-foni-dlya-sozdaniya-prezentatsii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266" name="Заголовок 3"/>
          <p:cNvSpPr>
            <a:spLocks noGrp="1"/>
          </p:cNvSpPr>
          <p:nvPr>
            <p:ph type="ctrTitle"/>
          </p:nvPr>
        </p:nvSpPr>
        <p:spPr>
          <a:xfrm>
            <a:off x="3321934" y="197457"/>
            <a:ext cx="5602147" cy="9831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rgbClr val="0416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Эффекты</a:t>
            </a: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173620" y="1652286"/>
            <a:ext cx="11852475" cy="261877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Microsoft Uighur" pitchFamily="2" charset="-78"/>
              </a:rPr>
              <a:t>1. Сокращение временных затрат по организации сбора детей на прогулку.</a:t>
            </a:r>
          </a:p>
          <a:p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Microsoft Uighur" pitchFamily="2" charset="-78"/>
            </a:endParaRPr>
          </a:p>
          <a:p>
            <a:pPr algn="l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Microsoft Uighur" pitchFamily="2" charset="-78"/>
              </a:rPr>
              <a:t>2. Исключение лишних действий воспитанников и педагогов.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rot.info/uploads/posts/2020-03/1583936078_56-p-foni-dlya-sozdaniya-prezentatsii-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416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к сотрудничеству!</a:t>
            </a:r>
            <a:endParaRPr lang="ru-RU" dirty="0">
              <a:solidFill>
                <a:srgbClr val="0416BC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1A70618-BB49-4917-811B-9372D1F2CE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72443" y="1769423"/>
            <a:ext cx="5786708" cy="3852148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6736467" y="1600203"/>
            <a:ext cx="5150734" cy="4846896"/>
          </a:xfrm>
        </p:spPr>
        <p:txBody>
          <a:bodyPr>
            <a:norm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№42комбинирооанного вида»</a:t>
            </a:r>
            <a:br>
              <a:rPr lang="ru-RU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пр. Кирова 77а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b="1" u="sng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Почта:</a:t>
            </a:r>
            <a:r>
              <a:rPr lang="en-US" u="sng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dsn42lnk@yandex.ru</a:t>
            </a:r>
            <a:br>
              <a:rPr lang="ru-RU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u="sng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Тел.: 8 (384 56) 7-20-84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2740</TotalTime>
  <Words>191</Words>
  <Application>Microsoft Office PowerPoint</Application>
  <PresentationFormat>Широкоэкранный</PresentationFormat>
  <Paragraphs>40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Arial</vt:lpstr>
      <vt:lpstr>Arial Black</vt:lpstr>
      <vt:lpstr>Calibri</vt:lpstr>
      <vt:lpstr>Century Gothic</vt:lpstr>
      <vt:lpstr>Monotype Corsiva</vt:lpstr>
      <vt:lpstr>Times New Roman</vt:lpstr>
      <vt:lpstr>Wingdings</vt:lpstr>
      <vt:lpstr>Wingdings 3</vt:lpstr>
      <vt:lpstr>Ион</vt:lpstr>
      <vt:lpstr>Муниципальное бюджетное дошкольное образовательное учреждение «Детский сад №42 комбинированного вида»</vt:lpstr>
      <vt:lpstr>Карта текущего состояния</vt:lpstr>
      <vt:lpstr>Перечень потерь и проблем</vt:lpstr>
      <vt:lpstr>Презентация PowerPoint</vt:lpstr>
      <vt:lpstr>Презентация PowerPoint</vt:lpstr>
      <vt:lpstr>Карта целевого состояния Время одевания после внедрения проекта </vt:lpstr>
      <vt:lpstr>Эффекты</vt:lpstr>
      <vt:lpstr>Приглашаем к сотрудничеству!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office</dc:creator>
  <cp:lastModifiedBy>Инна Акимова</cp:lastModifiedBy>
  <cp:revision>312</cp:revision>
  <dcterms:created xsi:type="dcterms:W3CDTF">2014-09-17T08:39:14Z</dcterms:created>
  <dcterms:modified xsi:type="dcterms:W3CDTF">2021-06-24T02:13:19Z</dcterms:modified>
</cp:coreProperties>
</file>