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rtoon-forest-landscape-endless-vector-600w-309454031.jpg"/>
          <p:cNvPicPr>
            <a:picLocks noChangeAspect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969" y="2132856"/>
            <a:ext cx="8208912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a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Йомробаштарға йомаҡтар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a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Йомаҡтарға яуапты бергәләп эҙләйек!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AL-9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132856"/>
            <a:ext cx="2664296" cy="2016224"/>
          </a:xfrm>
          <a:prstGeom prst="rect">
            <a:avLst/>
          </a:prstGeom>
        </p:spPr>
      </p:pic>
      <p:pic>
        <p:nvPicPr>
          <p:cNvPr id="7" name="Рисунок 6" descr="cartoon-forest-landscape-endless-vector-600w-309454031.jpg"/>
          <p:cNvPicPr>
            <a:picLocks noChangeAspect="1"/>
          </p:cNvPicPr>
          <p:nvPr/>
        </p:nvPicPr>
        <p:blipFill>
          <a:blip r:embed="rId4" cstate="print"/>
          <a:srcRect b="5735"/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  <a:noFill/>
        </p:spPr>
      </p:pic>
      <p:pic>
        <p:nvPicPr>
          <p:cNvPr id="9" name="Рисунок 8" descr="AZ9dKIUMBD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908720"/>
            <a:ext cx="273630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dc9147ca574dfc63be2bceb44fb7aff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908720"/>
            <a:ext cx="2592288" cy="2736304"/>
          </a:xfrm>
          <a:prstGeom prst="rect">
            <a:avLst/>
          </a:prstGeom>
        </p:spPr>
      </p:pic>
      <p:pic>
        <p:nvPicPr>
          <p:cNvPr id="11" name="Рисунок 10" descr="K_1cljKjtI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0" y="3789040"/>
            <a:ext cx="3168352" cy="2520280"/>
          </a:xfrm>
          <a:prstGeom prst="rect">
            <a:avLst/>
          </a:prstGeom>
        </p:spPr>
      </p:pic>
      <p:pic>
        <p:nvPicPr>
          <p:cNvPr id="12" name="Рисунок 11" descr="LJLdt-Ms5X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6016" y="3789040"/>
            <a:ext cx="2952328" cy="2520280"/>
          </a:xfrm>
          <a:prstGeom prst="rect">
            <a:avLst/>
          </a:prstGeom>
        </p:spPr>
      </p:pic>
      <p:pic>
        <p:nvPicPr>
          <p:cNvPr id="29" name="Рисунок 28" descr="spring-leaf-background-4035408_960_7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16016" y="908720"/>
            <a:ext cx="3096344" cy="2808312"/>
          </a:xfrm>
          <a:prstGeom prst="rect">
            <a:avLst/>
          </a:prstGeom>
        </p:spPr>
      </p:pic>
      <p:pic>
        <p:nvPicPr>
          <p:cNvPr id="30" name="Рисунок 29" descr="spring-leaf-background-4035408_960_72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31640" y="908720"/>
            <a:ext cx="3168352" cy="2808312"/>
          </a:xfrm>
          <a:prstGeom prst="rect">
            <a:avLst/>
          </a:prstGeom>
        </p:spPr>
      </p:pic>
      <p:pic>
        <p:nvPicPr>
          <p:cNvPr id="31" name="Рисунок 30" descr="spring-leaf-background-4035408_960_72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331640" y="3789040"/>
            <a:ext cx="3168352" cy="2520280"/>
          </a:xfrm>
          <a:prstGeom prst="rect">
            <a:avLst/>
          </a:prstGeom>
        </p:spPr>
      </p:pic>
      <p:pic>
        <p:nvPicPr>
          <p:cNvPr id="32" name="Рисунок 31" descr="spring-leaf-background-4035408_960_720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16016" y="3789040"/>
            <a:ext cx="3096344" cy="25202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403648" y="908720"/>
            <a:ext cx="30963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/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/>
            <a:r>
              <a:rPr lang="ba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Эй тырыша – кәрәк уға</a:t>
            </a:r>
          </a:p>
          <a:p>
            <a:pPr marL="447675"/>
            <a:r>
              <a:rPr lang="ba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Сәтләүектең орлоғо</a:t>
            </a:r>
          </a:p>
          <a:p>
            <a:pPr marL="447675"/>
            <a:r>
              <a:rPr lang="ba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Өйө ағас ҡыуышында</a:t>
            </a:r>
          </a:p>
          <a:p>
            <a:pPr marL="447675"/>
            <a:r>
              <a:rPr lang="ba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Көлтә ҙурлыҡ ҡойроғо</a:t>
            </a: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6016" y="1031830"/>
            <a:ext cx="3096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a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8024" y="3861048"/>
            <a:ext cx="30243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1588"/>
            <a:endParaRPr lang="ba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/>
            <a:endParaRPr lang="ba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ba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8775" indent="-1588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0032" y="1031831"/>
            <a:ext cx="28083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indent="-261938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1200" indent="-261938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1200" indent="-261938"/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Йәйен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һоро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</a:t>
            </a:r>
          </a:p>
          <a:p>
            <a:pPr marL="711200" indent="-261938"/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Ҡышын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аҡ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11200" indent="-261938"/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Уға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шулай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11200" indent="-261938"/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Яҡшыраҡ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11200" indent="-536575"/>
            <a:endParaRPr lang="ba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1200" indent="-536575"/>
            <a:endParaRPr lang="ba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1200" indent="-536575"/>
            <a:endParaRPr lang="ba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1200" indent="-536575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861049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7313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9263" defTabSz="87313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Йәйен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урманда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батша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49263" defTabSz="87313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Ҡышын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ҡарҙан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аҫта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a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7313"/>
            <a:endParaRPr lang="ba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7313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9811" y="3902585"/>
            <a:ext cx="3058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/>
            <a:endParaRPr lang="ba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/>
            <a:endParaRPr lang="ba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ba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Урманда </a:t>
            </a:r>
            <a:r>
              <a:rPr lang="ba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йыш тап   булыр</a:t>
            </a:r>
          </a:p>
          <a:p>
            <a:pPr marL="538163"/>
            <a:r>
              <a:rPr lang="ba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Мөгөҙҙәре </a:t>
            </a:r>
            <a:r>
              <a:rPr lang="ba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бигерәк    ҙур,</a:t>
            </a:r>
          </a:p>
          <a:p>
            <a:pPr marL="538163"/>
            <a:r>
              <a:rPr lang="ba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 ҡәҙәре кәүҙәһе,</a:t>
            </a:r>
          </a:p>
          <a:p>
            <a:pPr marL="538163"/>
            <a:r>
              <a:rPr lang="ba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Һис еткермәй </a:t>
            </a:r>
            <a:r>
              <a:rPr lang="ba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берәүҙе</a:t>
            </a:r>
          </a:p>
          <a:p>
            <a:pPr marL="538163"/>
            <a:endParaRPr lang="ba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/>
            <a:endParaRPr lang="ru-RU" sz="1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rtoon-forest-landscape-endless-vector-600w-309454031.jpg"/>
          <p:cNvPicPr>
            <a:picLocks noChangeAspect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828835"/>
            <a:ext cx="82089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a-RU" sz="7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АФАРИН!!!</a:t>
            </a: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2161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484" y="1916832"/>
            <a:ext cx="70159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a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ТӨҘӨҮСЕҺЕ:</a:t>
            </a:r>
          </a:p>
          <a:p>
            <a:pPr lvl="0" algn="ctr"/>
            <a:endParaRPr lang="ba-RU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a-RU" sz="2800" dirty="0" smtClean="0">
                <a:solidFill>
                  <a:srgbClr val="1DA340"/>
                </a:solidFill>
                <a:latin typeface="Times New Roman" pitchFamily="18" charset="0"/>
                <a:cs typeface="Times New Roman" pitchFamily="18" charset="0"/>
              </a:rPr>
              <a:t>МИҢЛЕӘХМӘТОВА </a:t>
            </a:r>
          </a:p>
          <a:p>
            <a:pPr lvl="0" algn="ctr"/>
            <a:r>
              <a:rPr lang="ba-RU" sz="2800" dirty="0" smtClean="0">
                <a:solidFill>
                  <a:srgbClr val="1DA340"/>
                </a:solidFill>
                <a:latin typeface="Times New Roman" pitchFamily="18" charset="0"/>
                <a:cs typeface="Times New Roman" pitchFamily="18" charset="0"/>
              </a:rPr>
              <a:t>ГӨЛФИРӘ</a:t>
            </a:r>
            <a:endParaRPr lang="ba-RU" sz="2800" dirty="0">
              <a:solidFill>
                <a:srgbClr val="1DA34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a-RU" sz="2800" dirty="0">
                <a:solidFill>
                  <a:srgbClr val="1DA340"/>
                </a:solidFill>
                <a:latin typeface="Times New Roman" pitchFamily="18" charset="0"/>
                <a:cs typeface="Times New Roman" pitchFamily="18" charset="0"/>
              </a:rPr>
              <a:t>РӘИС ҠЫҘЫ</a:t>
            </a:r>
            <a:endParaRPr lang="ru-RU" sz="2800" dirty="0">
              <a:solidFill>
                <a:srgbClr val="1DA34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39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61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</dc:creator>
  <cp:lastModifiedBy>132-3</cp:lastModifiedBy>
  <cp:revision>29</cp:revision>
  <dcterms:created xsi:type="dcterms:W3CDTF">2019-12-16T12:23:23Z</dcterms:created>
  <dcterms:modified xsi:type="dcterms:W3CDTF">2020-01-14T05:48:29Z</dcterms:modified>
</cp:coreProperties>
</file>