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8" r:id="rId5"/>
    <p:sldId id="259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9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0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2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3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3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32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7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1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1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5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7A936-510C-43C3-8FAD-702119CC3522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134C-74BE-46E5-A0E1-A6C3D567A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1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4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62642" y="1311215"/>
            <a:ext cx="2484407" cy="103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11215" y="5055079"/>
            <a:ext cx="3536830" cy="1086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4848045" y="1725908"/>
            <a:ext cx="3816984" cy="21911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575190">
            <a:off x="9533598" y="2002971"/>
            <a:ext cx="1214913" cy="4422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62642" y="1311215"/>
            <a:ext cx="2484407" cy="1035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(действе)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311215" y="5055079"/>
            <a:ext cx="3536830" cy="10869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Начало и Конец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4848045" y="1725908"/>
            <a:ext cx="3816984" cy="21911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Условие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575190">
            <a:off x="9533598" y="2002971"/>
            <a:ext cx="1214913" cy="4422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Направление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Блок-схема: данные 4"/>
          <p:cNvSpPr/>
          <p:nvPr/>
        </p:nvSpPr>
        <p:spPr>
          <a:xfrm>
            <a:off x="7071360" y="3997235"/>
            <a:ext cx="3779520" cy="168946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Ввод и вывод данных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5947954" y="513807"/>
            <a:ext cx="5160325" cy="27170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Цикл (определенное количество выполнений)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L -0.04961 -0.132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" y="-66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38203 0.1157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2" y="578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8828 -0.008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14" y="-44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4 0.0044 L -0.43411 -0.0925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4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5339" y="0"/>
            <a:ext cx="5913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Выполни алгоритм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339" y="1944299"/>
            <a:ext cx="2852330" cy="7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Встань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7438" y="856555"/>
            <a:ext cx="2108132" cy="594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Начало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6073004" y="885675"/>
            <a:ext cx="3816984" cy="219111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Ты мальчик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664" y="3012564"/>
            <a:ext cx="2844005" cy="113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Повернись на 360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Symbol" panose="05050102010706020507" pitchFamily="18" charset="2"/>
              </a:rPr>
              <a:t>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3664" y="4397225"/>
            <a:ext cx="2844005" cy="1089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Передай свою фигуру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18582" y="2713091"/>
            <a:ext cx="2852330" cy="7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Похлопай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92080" y="2739809"/>
            <a:ext cx="2852330" cy="7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Потопай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18582" y="3648498"/>
            <a:ext cx="3980093" cy="996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Сделай сердечко руками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30194" y="3753710"/>
            <a:ext cx="3414216" cy="891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Дай пять другу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70912" y="4957636"/>
            <a:ext cx="2852330" cy="72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Садись</a:t>
            </a:r>
            <a:endParaRPr lang="ru-RU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143011" y="5997373"/>
            <a:ext cx="2108132" cy="5948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Конец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6" idx="4"/>
            <a:endCxn id="5" idx="0"/>
          </p:cNvCxnSpPr>
          <p:nvPr/>
        </p:nvCxnSpPr>
        <p:spPr>
          <a:xfrm>
            <a:off x="1691504" y="1451438"/>
            <a:ext cx="0" cy="4928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1691504" y="2671686"/>
            <a:ext cx="4163" cy="3408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>
            <a:off x="1689191" y="4146892"/>
            <a:ext cx="6476" cy="2503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31538" y="3440478"/>
            <a:ext cx="2313" cy="208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748512" y="3467196"/>
            <a:ext cx="0" cy="286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2"/>
          </p:cNvCxnSpPr>
          <p:nvPr/>
        </p:nvCxnSpPr>
        <p:spPr>
          <a:xfrm flipH="1">
            <a:off x="8186149" y="5685023"/>
            <a:ext cx="10928" cy="312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231538" y="5486400"/>
            <a:ext cx="153937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9623242" y="5473337"/>
            <a:ext cx="1125270" cy="13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596640" y="862954"/>
            <a:ext cx="4384856" cy="183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5217718" y="1981230"/>
            <a:ext cx="13820" cy="718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0748512" y="1976214"/>
            <a:ext cx="6910" cy="7777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9" idx="2"/>
          </p:cNvCxnSpPr>
          <p:nvPr/>
        </p:nvCxnSpPr>
        <p:spPr>
          <a:xfrm flipH="1">
            <a:off x="1695666" y="5486400"/>
            <a:ext cx="1" cy="5109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224628" y="4645286"/>
            <a:ext cx="1" cy="8411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0737487" y="4632223"/>
            <a:ext cx="1" cy="8411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3587036" y="856555"/>
            <a:ext cx="17058" cy="51408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95666" y="5973706"/>
            <a:ext cx="1899899" cy="236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214480" y="1981230"/>
            <a:ext cx="949949" cy="5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874721" y="1976214"/>
            <a:ext cx="880701" cy="5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00594" y="6165668"/>
            <a:ext cx="431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*Не учителю и не соседу</a:t>
            </a:r>
            <a:endParaRPr lang="ru-RU" sz="28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5280954" y="1597942"/>
            <a:ext cx="552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0027977" y="1570489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80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3" grpId="0"/>
      <p:bldP spid="53" grpId="1"/>
      <p:bldP spid="54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808" y="0"/>
            <a:ext cx="550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Составь алгоритм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808" y="923330"/>
            <a:ext cx="1104577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endParaRPr lang="ru-RU" sz="5400" b="0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1. Составь алгоритм с ветвлением для вычисления следующего выражения: </a:t>
            </a:r>
            <a:b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</a:b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Y=(</a:t>
            </a:r>
            <a:r>
              <a:rPr lang="en-US" sz="54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a+b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), </a:t>
            </a:r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если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x&lt;0</a:t>
            </a:r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;</a:t>
            </a:r>
          </a:p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Y=c/b</a:t>
            </a:r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, если 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x&gt;0.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91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808" y="0"/>
            <a:ext cx="550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Составь алгоритм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83" y="2427218"/>
            <a:ext cx="1104577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2. Вывести на экран прогрессию </a:t>
            </a:r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N^2</a:t>
            </a:r>
            <a:r>
              <a:rPr lang="ru-RU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из 100 чисел:</a:t>
            </a:r>
          </a:p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2,4,8,16,32…</a:t>
            </a:r>
          </a:p>
          <a:p>
            <a:pPr algn="ctr"/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19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Ð¼Ð±Ð»ÐµÐ¼Ð° Ð³Ð¸Ð¼Ð½Ð°Ð·Ð¸Ñ Ð´Ð¼Ð¸ÑÑÐ¾Ð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512" y="0"/>
            <a:ext cx="1443487" cy="172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808" y="0"/>
            <a:ext cx="550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Составь алгоритм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480" y="1167761"/>
            <a:ext cx="1104577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</a:t>
            </a:r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 </a:t>
            </a:r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Как роботу выбраться из комнаты</a:t>
            </a:r>
            <a:endParaRPr lang="ru-RU" sz="5400" b="0" cap="none" spc="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950898" y="2348154"/>
            <a:ext cx="4244196" cy="4217169"/>
            <a:chOff x="5106838" y="2922087"/>
            <a:chExt cx="2510646" cy="2494658"/>
          </a:xfrm>
        </p:grpSpPr>
        <p:pic>
          <p:nvPicPr>
            <p:cNvPr id="5" name="Рисунок 4" descr="Картинки по запросу приводная платформа ev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7708" y="3494322"/>
              <a:ext cx="1732544" cy="160772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5106838" y="5400136"/>
              <a:ext cx="86570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6737398" y="5400136"/>
              <a:ext cx="865708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5106838" y="2922087"/>
              <a:ext cx="0" cy="247804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617484" y="2938696"/>
              <a:ext cx="0" cy="247804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5106838" y="2922087"/>
              <a:ext cx="2510646" cy="16609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99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87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Доронин</dc:creator>
  <cp:lastModifiedBy>Иван Доронин</cp:lastModifiedBy>
  <cp:revision>9</cp:revision>
  <dcterms:created xsi:type="dcterms:W3CDTF">2019-11-13T07:46:27Z</dcterms:created>
  <dcterms:modified xsi:type="dcterms:W3CDTF">2019-11-13T10:55:37Z</dcterms:modified>
</cp:coreProperties>
</file>