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69" r:id="rId4"/>
    <p:sldId id="258" r:id="rId5"/>
    <p:sldId id="272" r:id="rId6"/>
    <p:sldId id="274" r:id="rId7"/>
    <p:sldId id="275" r:id="rId8"/>
    <p:sldId id="273" r:id="rId9"/>
    <p:sldId id="276" r:id="rId10"/>
    <p:sldId id="277" r:id="rId11"/>
    <p:sldId id="263" r:id="rId12"/>
    <p:sldId id="260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2.png"/><Relationship Id="rId5" Type="http://schemas.microsoft.com/office/2007/relationships/media" Target="../media/media7.mp3"/><Relationship Id="rId10" Type="http://schemas.microsoft.com/office/2007/relationships/hdphoto" Target="../media/hdphoto8.wdp"/><Relationship Id="rId4" Type="http://schemas.openxmlformats.org/officeDocument/2006/relationships/audio" Target="../media/media6.mp3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ru-RU" sz="8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оброе утро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552457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4416" y="1508315"/>
            <a:ext cx="4248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i="1" dirty="0">
                <a:solidFill>
                  <a:schemeClr val="tx2"/>
                </a:solidFill>
              </a:rPr>
              <a:t>«Зимующие птицы»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6117" y="899970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Конспект НОД  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57923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 г.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1175" y="-76200"/>
            <a:ext cx="13011150" cy="7315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8775" y="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8" b="95000" l="24091" r="71705">
                        <a14:foregroundMark x1="73636" y1="54621" x2="77727" y2="53409"/>
                        <a14:foregroundMark x1="80909" y1="43939" x2="77727" y2="43712"/>
                        <a14:foregroundMark x1="34318" y1="30303" x2="36705" y2="30985"/>
                        <a14:foregroundMark x1="23864" y1="20303" x2="27045" y2="22121"/>
                        <a14:foregroundMark x1="30114" y1="13333" x2="33636" y2="21439"/>
                        <a14:foregroundMark x1="28750" y1="12879" x2="9318" y2="52955"/>
                        <a14:foregroundMark x1="10000" y1="53636" x2="42955" y2="78485"/>
                        <a14:foregroundMark x1="30795" y1="12424" x2="51023" y2="7576"/>
                        <a14:foregroundMark x1="51364" y1="7121" x2="83977" y2="50455"/>
                        <a14:foregroundMark x1="83977" y1="51364" x2="66250" y2="94470"/>
                        <a14:foregroundMark x1="71136" y1="34470" x2="55909" y2="29545"/>
                        <a14:foregroundMark x1="46818" y1="72197" x2="42955" y2="84015"/>
                        <a14:backgroundMark x1="31932" y1="13788" x2="31932" y2="13788"/>
                        <a14:backgroundMark x1="46136" y1="8485" x2="44773" y2="15000"/>
                        <a14:backgroundMark x1="65568" y1="24015" x2="56932" y2="25606"/>
                        <a14:backgroundMark x1="85114" y1="47652" x2="69432" y2="52955"/>
                        <a14:backgroundMark x1="72841" y1="79394" x2="67386" y2="82424"/>
                        <a14:backgroundMark x1="71136" y1="91212" x2="62500" y2="89773"/>
                        <a14:backgroundMark x1="33295" y1="11061" x2="35682" y2="20303"/>
                        <a14:backgroundMark x1="57955" y1="14015" x2="52045" y2="17500"/>
                        <a14:backgroundMark x1="51023" y1="8030" x2="50341" y2="9167"/>
                        <a14:backgroundMark x1="26705" y1="12197" x2="30114" y2="15682"/>
                        <a14:backgroundMark x1="20795" y1="13788" x2="30114" y2="18182"/>
                        <a14:backgroundMark x1="12727" y1="41364" x2="13068" y2="51136"/>
                        <a14:backgroundMark x1="37841" y1="77045" x2="37045" y2="74773"/>
                        <a14:backgroundMark x1="39545" y1="73788" x2="39545" y2="73788"/>
                        <a14:backgroundMark x1="30114" y1="11742" x2="10000" y2="52273"/>
                        <a14:backgroundMark x1="14205" y1="53864" x2="40909" y2="79394"/>
                        <a14:backgroundMark x1="85795" y1="51364" x2="65909" y2="93712"/>
                        <a14:backgroundMark x1="56591" y1="21894" x2="46818" y2="25152"/>
                        <a14:backgroundMark x1="73977" y1="32803" x2="45114" y2="33030"/>
                        <a14:backgroundMark x1="84659" y1="30530" x2="56591" y2="28636"/>
                        <a14:backgroundMark x1="44432" y1="69848" x2="41250" y2="93939"/>
                        <a14:backgroundMark x1="46136" y1="74545" x2="45114" y2="84697"/>
                        <a14:backgroundMark x1="72500" y1="35606" x2="69091" y2="33485"/>
                        <a14:backgroundMark x1="52727" y1="9167" x2="56932" y2="13333"/>
                        <a14:backgroundMark x1="43409" y1="8485" x2="42955" y2="11061"/>
                        <a14:backgroundMark x1="32614" y1="11288" x2="32273" y2="19848"/>
                        <a14:backgroundMark x1="65909" y1="21212" x2="59318" y2="23106"/>
                        <a14:backgroundMark x1="64886" y1="19848" x2="61477" y2="1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98" y="2060848"/>
            <a:ext cx="2740901" cy="411135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95575"/>
            <a:ext cx="9747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птички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608" y="6553200"/>
            <a:ext cx="609600" cy="609600"/>
          </a:xfrm>
          <a:prstGeom prst="rect">
            <a:avLst/>
          </a:prstGeom>
        </p:spPr>
      </p:pic>
      <p:pic>
        <p:nvPicPr>
          <p:cNvPr id="2" name="соро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788096"/>
            <a:ext cx="609600" cy="609600"/>
          </a:xfrm>
          <a:prstGeom prst="rect">
            <a:avLst/>
          </a:prstGeom>
        </p:spPr>
      </p:pic>
      <p:pic>
        <p:nvPicPr>
          <p:cNvPr id="8" name="Чириканье-домового-воробья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38" y="6248400"/>
            <a:ext cx="698004" cy="3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8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3324_new-rington.ru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2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videoplayback2 (convert-video-online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85715"/>
          </a:xfrm>
        </p:spPr>
      </p:pic>
    </p:spTree>
    <p:extLst>
      <p:ext uri="{BB962C8B-B14F-4D97-AF65-F5344CB8AC3E}">
        <p14:creationId xmlns:p14="http://schemas.microsoft.com/office/powerpoint/2010/main" val="3357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2"/>
            <a:ext cx="9144000" cy="685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амолет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513984"/>
            <a:ext cx="321568" cy="3215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" y="0"/>
            <a:ext cx="9168674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4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97" y="2204864"/>
            <a:ext cx="249627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05064"/>
            <a:ext cx="412081" cy="3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877"/>
            <a:ext cx="412081" cy="3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83" y="3214538"/>
            <a:ext cx="370498" cy="30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09" y="4581128"/>
            <a:ext cx="159862" cy="12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32" y="4432635"/>
            <a:ext cx="146831" cy="11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35" y="3736921"/>
            <a:ext cx="222605" cy="18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87" y="2776721"/>
            <a:ext cx="297626" cy="2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воро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107504" y="6594783"/>
            <a:ext cx="263217" cy="2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36970" cy="65527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8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6693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3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3" cy="59046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7056"/>
            <a:ext cx="8784976" cy="67909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319</TotalTime>
  <Words>9</Words>
  <Application>Microsoft Office PowerPoint</Application>
  <PresentationFormat>Экран (4:3)</PresentationFormat>
  <Paragraphs>3</Paragraphs>
  <Slides>13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Candara</vt:lpstr>
      <vt:lpstr>Symbol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«Зимующие птицы»</dc:title>
  <dc:creator>1</dc:creator>
  <cp:lastModifiedBy>Админ</cp:lastModifiedBy>
  <cp:revision>33</cp:revision>
  <dcterms:created xsi:type="dcterms:W3CDTF">2019-01-26T10:25:18Z</dcterms:created>
  <dcterms:modified xsi:type="dcterms:W3CDTF">2019-02-11T18:10:39Z</dcterms:modified>
</cp:coreProperties>
</file>