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6" r:id="rId3"/>
    <p:sldId id="272" r:id="rId4"/>
    <p:sldId id="274" r:id="rId5"/>
    <p:sldId id="273" r:id="rId6"/>
    <p:sldId id="265" r:id="rId7"/>
    <p:sldId id="270" r:id="rId8"/>
    <p:sldId id="271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8B7E8-0818-45F0-A303-39AA8E54481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8952E5-3C1F-4CC0-A1C1-55A6407D4A2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Подготовка квалифицированного специалиста</a:t>
          </a:r>
          <a:endParaRPr lang="ru-RU" dirty="0"/>
        </a:p>
      </dgm:t>
    </dgm:pt>
    <dgm:pt modelId="{9FF26920-CFE9-415F-8A54-3A15D41D3662}" type="parTrans" cxnId="{278A779B-872D-49F6-A4F1-642FFE98D5C1}">
      <dgm:prSet/>
      <dgm:spPr/>
      <dgm:t>
        <a:bodyPr/>
        <a:lstStyle/>
        <a:p>
          <a:endParaRPr lang="ru-RU"/>
        </a:p>
      </dgm:t>
    </dgm:pt>
    <dgm:pt modelId="{F8D6C152-CBEB-4EE2-9423-C634B1B4F907}" type="sibTrans" cxnId="{278A779B-872D-49F6-A4F1-642FFE98D5C1}">
      <dgm:prSet/>
      <dgm:spPr/>
      <dgm:t>
        <a:bodyPr/>
        <a:lstStyle/>
        <a:p>
          <a:endParaRPr lang="ru-RU"/>
        </a:p>
      </dgm:t>
    </dgm:pt>
    <dgm:pt modelId="{71079F3C-628E-4A8A-876E-D01A5196A656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конкурентоспособного на рынке труда</a:t>
          </a:r>
          <a:endParaRPr lang="ru-RU" sz="2800" dirty="0"/>
        </a:p>
      </dgm:t>
    </dgm:pt>
    <dgm:pt modelId="{275DC1A2-6DC4-4A94-8E32-AE90A05FB0C8}" type="parTrans" cxnId="{83E90120-0E89-4C00-9B72-EFAFED903422}">
      <dgm:prSet/>
      <dgm:spPr/>
      <dgm:t>
        <a:bodyPr/>
        <a:lstStyle/>
        <a:p>
          <a:endParaRPr lang="ru-RU"/>
        </a:p>
      </dgm:t>
    </dgm:pt>
    <dgm:pt modelId="{597CF913-BC00-42BE-800A-E265F77B61D7}" type="sibTrans" cxnId="{83E90120-0E89-4C00-9B72-EFAFED903422}">
      <dgm:prSet/>
      <dgm:spPr/>
      <dgm:t>
        <a:bodyPr/>
        <a:lstStyle/>
        <a:p>
          <a:endParaRPr lang="ru-RU"/>
        </a:p>
      </dgm:t>
    </dgm:pt>
    <dgm:pt modelId="{5A6A2175-4B46-4F5F-9F00-D17C86BBFA70}">
      <dgm:prSet phldrT="[Текст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 prstMaterial="metal"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готового к постоянному профессиональному росту, социальной и профессиональной мобильности</a:t>
          </a:r>
          <a:endParaRPr lang="ru-RU" dirty="0"/>
        </a:p>
      </dgm:t>
    </dgm:pt>
    <dgm:pt modelId="{074621A7-0852-4E44-B7D1-DC2B6C89F436}" type="parTrans" cxnId="{953E6ED7-D883-41F2-96CB-2C43908EDFE1}">
      <dgm:prSet/>
      <dgm:spPr/>
      <dgm:t>
        <a:bodyPr/>
        <a:lstStyle/>
        <a:p>
          <a:endParaRPr lang="ru-RU"/>
        </a:p>
      </dgm:t>
    </dgm:pt>
    <dgm:pt modelId="{ED836E85-0725-4D95-ACC1-8A1D96DD6F38}" type="sibTrans" cxnId="{953E6ED7-D883-41F2-96CB-2C43908EDFE1}">
      <dgm:prSet/>
      <dgm:spPr/>
      <dgm:t>
        <a:bodyPr/>
        <a:lstStyle/>
        <a:p>
          <a:endParaRPr lang="ru-RU"/>
        </a:p>
      </dgm:t>
    </dgm:pt>
    <dgm:pt modelId="{3EF90DBA-728E-4699-8F91-63C25EAA9D03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свободно владеющего своей профессией</a:t>
          </a:r>
          <a:endParaRPr lang="ru-RU" sz="2800" dirty="0"/>
        </a:p>
      </dgm:t>
    </dgm:pt>
    <dgm:pt modelId="{4781791A-3C71-4404-B4EB-33FEFBD35D52}" type="parTrans" cxnId="{E5D8616C-62DD-48A5-8664-FBB9358D0D1C}">
      <dgm:prSet/>
      <dgm:spPr/>
      <dgm:t>
        <a:bodyPr/>
        <a:lstStyle/>
        <a:p>
          <a:endParaRPr lang="ru-RU"/>
        </a:p>
      </dgm:t>
    </dgm:pt>
    <dgm:pt modelId="{878AC631-8CA2-4319-9A09-4B2E5377AB64}" type="sibTrans" cxnId="{E5D8616C-62DD-48A5-8664-FBB9358D0D1C}">
      <dgm:prSet/>
      <dgm:spPr/>
      <dgm:t>
        <a:bodyPr/>
        <a:lstStyle/>
        <a:p>
          <a:endParaRPr lang="ru-RU"/>
        </a:p>
      </dgm:t>
    </dgm:pt>
    <dgm:pt modelId="{2FC0DD6C-F540-41EC-A7DD-70109BDB0AB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ориентирующегося в смежных областях деятельности</a:t>
          </a:r>
          <a:endParaRPr lang="ru-RU" sz="2800" dirty="0"/>
        </a:p>
      </dgm:t>
    </dgm:pt>
    <dgm:pt modelId="{A16C09D4-679A-4EC7-BCE9-81E853995896}" type="parTrans" cxnId="{008CF4B1-DB4A-4AC0-8FBF-F0E313F5B1EC}">
      <dgm:prSet/>
      <dgm:spPr/>
      <dgm:t>
        <a:bodyPr/>
        <a:lstStyle/>
        <a:p>
          <a:endParaRPr lang="ru-RU"/>
        </a:p>
      </dgm:t>
    </dgm:pt>
    <dgm:pt modelId="{D6DBBDA6-DE27-4B0F-9AAF-313D5B47A28F}" type="sibTrans" cxnId="{008CF4B1-DB4A-4AC0-8FBF-F0E313F5B1EC}">
      <dgm:prSet/>
      <dgm:spPr/>
      <dgm:t>
        <a:bodyPr/>
        <a:lstStyle/>
        <a:p>
          <a:endParaRPr lang="ru-RU"/>
        </a:p>
      </dgm:t>
    </dgm:pt>
    <dgm:pt modelId="{7E85F83C-769C-4C30-81A4-CDBED311B524}" type="pres">
      <dgm:prSet presAssocID="{AB98B7E8-0818-45F0-A303-39AA8E54481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FB6DFC-908D-41C6-B9CC-CA6AACC2EBBC}" type="pres">
      <dgm:prSet presAssocID="{478952E5-3C1F-4CC0-A1C1-55A6407D4A2B}" presName="root1" presStyleCnt="0"/>
      <dgm:spPr/>
    </dgm:pt>
    <dgm:pt modelId="{53486087-B782-48EC-88A6-1548E832CC5F}" type="pres">
      <dgm:prSet presAssocID="{478952E5-3C1F-4CC0-A1C1-55A6407D4A2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EA09DA-4851-4A70-B630-8E372F7FF3C6}" type="pres">
      <dgm:prSet presAssocID="{478952E5-3C1F-4CC0-A1C1-55A6407D4A2B}" presName="level2hierChild" presStyleCnt="0"/>
      <dgm:spPr/>
    </dgm:pt>
    <dgm:pt modelId="{325D1FE7-E649-4BE6-AD55-204DDC109A29}" type="pres">
      <dgm:prSet presAssocID="{275DC1A2-6DC4-4A94-8E32-AE90A05FB0C8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3B08CBC8-134A-4FF9-A1C3-9640D99A6EC7}" type="pres">
      <dgm:prSet presAssocID="{275DC1A2-6DC4-4A94-8E32-AE90A05FB0C8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A920FE8-F831-477A-9EDD-F0B5D4EF284A}" type="pres">
      <dgm:prSet presAssocID="{71079F3C-628E-4A8A-876E-D01A5196A656}" presName="root2" presStyleCnt="0"/>
      <dgm:spPr/>
    </dgm:pt>
    <dgm:pt modelId="{B826024C-B6F1-48D6-B138-8DE597602FE6}" type="pres">
      <dgm:prSet presAssocID="{71079F3C-628E-4A8A-876E-D01A5196A656}" presName="LevelTwoTextNode" presStyleLbl="node2" presStyleIdx="0" presStyleCnt="4" custScaleX="2843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D5304E-B6FA-4F83-8D83-0F033B32E646}" type="pres">
      <dgm:prSet presAssocID="{71079F3C-628E-4A8A-876E-D01A5196A656}" presName="level3hierChild" presStyleCnt="0"/>
      <dgm:spPr/>
    </dgm:pt>
    <dgm:pt modelId="{69C5F9E6-E30D-4B17-85C0-C5BA74946687}" type="pres">
      <dgm:prSet presAssocID="{4781791A-3C71-4404-B4EB-33FEFBD35D5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723B7F38-6D31-4A07-BE2C-8D9A7EA2EA0C}" type="pres">
      <dgm:prSet presAssocID="{4781791A-3C71-4404-B4EB-33FEFBD35D5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4B3A939-DB95-4CFA-B01D-F7BDF85CD527}" type="pres">
      <dgm:prSet presAssocID="{3EF90DBA-728E-4699-8F91-63C25EAA9D03}" presName="root2" presStyleCnt="0"/>
      <dgm:spPr/>
    </dgm:pt>
    <dgm:pt modelId="{D71702F0-934C-44AE-BD92-8A2951764B25}" type="pres">
      <dgm:prSet presAssocID="{3EF90DBA-728E-4699-8F91-63C25EAA9D03}" presName="LevelTwoTextNode" presStyleLbl="node2" presStyleIdx="1" presStyleCnt="4" custScaleX="2840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823627-5C78-4012-B7D5-9EFF2E133FA8}" type="pres">
      <dgm:prSet presAssocID="{3EF90DBA-728E-4699-8F91-63C25EAA9D03}" presName="level3hierChild" presStyleCnt="0"/>
      <dgm:spPr/>
    </dgm:pt>
    <dgm:pt modelId="{5C132E0F-5EA3-4A58-89B2-61F2A7570067}" type="pres">
      <dgm:prSet presAssocID="{A16C09D4-679A-4EC7-BCE9-81E853995896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2E14D05B-4B83-4345-8BE1-31E43B5629A9}" type="pres">
      <dgm:prSet presAssocID="{A16C09D4-679A-4EC7-BCE9-81E853995896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6E91A8F-5B70-4FC2-89F5-D5D8A13D2C6B}" type="pres">
      <dgm:prSet presAssocID="{2FC0DD6C-F540-41EC-A7DD-70109BDB0AB4}" presName="root2" presStyleCnt="0"/>
      <dgm:spPr/>
    </dgm:pt>
    <dgm:pt modelId="{427DBD66-D6B5-4250-8385-320E5296CEE5}" type="pres">
      <dgm:prSet presAssocID="{2FC0DD6C-F540-41EC-A7DD-70109BDB0AB4}" presName="LevelTwoTextNode" presStyleLbl="node2" presStyleIdx="2" presStyleCnt="4" custScaleX="2844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AAF29A-D6FA-47CC-BA78-8B66B8F13BBA}" type="pres">
      <dgm:prSet presAssocID="{2FC0DD6C-F540-41EC-A7DD-70109BDB0AB4}" presName="level3hierChild" presStyleCnt="0"/>
      <dgm:spPr/>
    </dgm:pt>
    <dgm:pt modelId="{5ECD016B-2145-4C00-9142-5CA7E73E7875}" type="pres">
      <dgm:prSet presAssocID="{074621A7-0852-4E44-B7D1-DC2B6C89F436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ABA2E16-0130-456B-9332-ACFB8FEFB18E}" type="pres">
      <dgm:prSet presAssocID="{074621A7-0852-4E44-B7D1-DC2B6C89F43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18B581B-32F9-4C44-868E-4DB401CBDFD4}" type="pres">
      <dgm:prSet presAssocID="{5A6A2175-4B46-4F5F-9F00-D17C86BBFA70}" presName="root2" presStyleCnt="0"/>
      <dgm:spPr/>
    </dgm:pt>
    <dgm:pt modelId="{1AFB60A2-5742-41C0-AA43-461EAB2463FB}" type="pres">
      <dgm:prSet presAssocID="{5A6A2175-4B46-4F5F-9F00-D17C86BBFA70}" presName="LevelTwoTextNode" presStyleLbl="node2" presStyleIdx="3" presStyleCnt="4" custScaleX="285348" custLinFactNeighborX="676" custLinFactNeighborY="-1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01838C-12E5-451A-9F5E-59CDEAD346E9}" type="pres">
      <dgm:prSet presAssocID="{5A6A2175-4B46-4F5F-9F00-D17C86BBFA70}" presName="level3hierChild" presStyleCnt="0"/>
      <dgm:spPr/>
    </dgm:pt>
  </dgm:ptLst>
  <dgm:cxnLst>
    <dgm:cxn modelId="{588B042B-3A7B-4CB1-8D6C-35AB92DEEA01}" type="presOf" srcId="{3EF90DBA-728E-4699-8F91-63C25EAA9D03}" destId="{D71702F0-934C-44AE-BD92-8A2951764B25}" srcOrd="0" destOrd="0" presId="urn:microsoft.com/office/officeart/2008/layout/HorizontalMultiLevelHierarchy"/>
    <dgm:cxn modelId="{953E6ED7-D883-41F2-96CB-2C43908EDFE1}" srcId="{478952E5-3C1F-4CC0-A1C1-55A6407D4A2B}" destId="{5A6A2175-4B46-4F5F-9F00-D17C86BBFA70}" srcOrd="3" destOrd="0" parTransId="{074621A7-0852-4E44-B7D1-DC2B6C89F436}" sibTransId="{ED836E85-0725-4D95-ACC1-8A1D96DD6F38}"/>
    <dgm:cxn modelId="{A6832869-C971-469C-92C3-F28DD61E31FF}" type="presOf" srcId="{478952E5-3C1F-4CC0-A1C1-55A6407D4A2B}" destId="{53486087-B782-48EC-88A6-1548E832CC5F}" srcOrd="0" destOrd="0" presId="urn:microsoft.com/office/officeart/2008/layout/HorizontalMultiLevelHierarchy"/>
    <dgm:cxn modelId="{E5D8616C-62DD-48A5-8664-FBB9358D0D1C}" srcId="{478952E5-3C1F-4CC0-A1C1-55A6407D4A2B}" destId="{3EF90DBA-728E-4699-8F91-63C25EAA9D03}" srcOrd="1" destOrd="0" parTransId="{4781791A-3C71-4404-B4EB-33FEFBD35D52}" sibTransId="{878AC631-8CA2-4319-9A09-4B2E5377AB64}"/>
    <dgm:cxn modelId="{14E20226-04BB-4F91-A2CD-728115DA6862}" type="presOf" srcId="{AB98B7E8-0818-45F0-A303-39AA8E544814}" destId="{7E85F83C-769C-4C30-81A4-CDBED311B524}" srcOrd="0" destOrd="0" presId="urn:microsoft.com/office/officeart/2008/layout/HorizontalMultiLevelHierarchy"/>
    <dgm:cxn modelId="{83E90120-0E89-4C00-9B72-EFAFED903422}" srcId="{478952E5-3C1F-4CC0-A1C1-55A6407D4A2B}" destId="{71079F3C-628E-4A8A-876E-D01A5196A656}" srcOrd="0" destOrd="0" parTransId="{275DC1A2-6DC4-4A94-8E32-AE90A05FB0C8}" sibTransId="{597CF913-BC00-42BE-800A-E265F77B61D7}"/>
    <dgm:cxn modelId="{894F20D9-8B07-4128-B57E-00E3EDE0176A}" type="presOf" srcId="{4781791A-3C71-4404-B4EB-33FEFBD35D52}" destId="{723B7F38-6D31-4A07-BE2C-8D9A7EA2EA0C}" srcOrd="1" destOrd="0" presId="urn:microsoft.com/office/officeart/2008/layout/HorizontalMultiLevelHierarchy"/>
    <dgm:cxn modelId="{BAF59BB9-628A-4D30-BC7E-BFDB45EEC640}" type="presOf" srcId="{A16C09D4-679A-4EC7-BCE9-81E853995896}" destId="{5C132E0F-5EA3-4A58-89B2-61F2A7570067}" srcOrd="0" destOrd="0" presId="urn:microsoft.com/office/officeart/2008/layout/HorizontalMultiLevelHierarchy"/>
    <dgm:cxn modelId="{278A779B-872D-49F6-A4F1-642FFE98D5C1}" srcId="{AB98B7E8-0818-45F0-A303-39AA8E544814}" destId="{478952E5-3C1F-4CC0-A1C1-55A6407D4A2B}" srcOrd="0" destOrd="0" parTransId="{9FF26920-CFE9-415F-8A54-3A15D41D3662}" sibTransId="{F8D6C152-CBEB-4EE2-9423-C634B1B4F907}"/>
    <dgm:cxn modelId="{7B608C3E-6C5D-49EB-976A-9555B64CEDCC}" type="presOf" srcId="{275DC1A2-6DC4-4A94-8E32-AE90A05FB0C8}" destId="{3B08CBC8-134A-4FF9-A1C3-9640D99A6EC7}" srcOrd="1" destOrd="0" presId="urn:microsoft.com/office/officeart/2008/layout/HorizontalMultiLevelHierarchy"/>
    <dgm:cxn modelId="{F83EDCA3-CEB5-492E-B1CA-095D316B0100}" type="presOf" srcId="{71079F3C-628E-4A8A-876E-D01A5196A656}" destId="{B826024C-B6F1-48D6-B138-8DE597602FE6}" srcOrd="0" destOrd="0" presId="urn:microsoft.com/office/officeart/2008/layout/HorizontalMultiLevelHierarchy"/>
    <dgm:cxn modelId="{A9B5EAEF-4E31-427B-AEA8-C59D0B0BAC6A}" type="presOf" srcId="{A16C09D4-679A-4EC7-BCE9-81E853995896}" destId="{2E14D05B-4B83-4345-8BE1-31E43B5629A9}" srcOrd="1" destOrd="0" presId="urn:microsoft.com/office/officeart/2008/layout/HorizontalMultiLevelHierarchy"/>
    <dgm:cxn modelId="{0969DA47-7436-446E-B8E8-C53A96B22657}" type="presOf" srcId="{074621A7-0852-4E44-B7D1-DC2B6C89F436}" destId="{FABA2E16-0130-456B-9332-ACFB8FEFB18E}" srcOrd="1" destOrd="0" presId="urn:microsoft.com/office/officeart/2008/layout/HorizontalMultiLevelHierarchy"/>
    <dgm:cxn modelId="{1FE04637-FCAA-462A-B7D1-8C87EB8D4DD7}" type="presOf" srcId="{074621A7-0852-4E44-B7D1-DC2B6C89F436}" destId="{5ECD016B-2145-4C00-9142-5CA7E73E7875}" srcOrd="0" destOrd="0" presId="urn:microsoft.com/office/officeart/2008/layout/HorizontalMultiLevelHierarchy"/>
    <dgm:cxn modelId="{008CF4B1-DB4A-4AC0-8FBF-F0E313F5B1EC}" srcId="{478952E5-3C1F-4CC0-A1C1-55A6407D4A2B}" destId="{2FC0DD6C-F540-41EC-A7DD-70109BDB0AB4}" srcOrd="2" destOrd="0" parTransId="{A16C09D4-679A-4EC7-BCE9-81E853995896}" sibTransId="{D6DBBDA6-DE27-4B0F-9AAF-313D5B47A28F}"/>
    <dgm:cxn modelId="{CF2A5B2D-C6BC-40B6-8F43-2AB1665B6B68}" type="presOf" srcId="{5A6A2175-4B46-4F5F-9F00-D17C86BBFA70}" destId="{1AFB60A2-5742-41C0-AA43-461EAB2463FB}" srcOrd="0" destOrd="0" presId="urn:microsoft.com/office/officeart/2008/layout/HorizontalMultiLevelHierarchy"/>
    <dgm:cxn modelId="{260E6826-B9E8-4F44-AD37-040C90DE7DDD}" type="presOf" srcId="{4781791A-3C71-4404-B4EB-33FEFBD35D52}" destId="{69C5F9E6-E30D-4B17-85C0-C5BA74946687}" srcOrd="0" destOrd="0" presId="urn:microsoft.com/office/officeart/2008/layout/HorizontalMultiLevelHierarchy"/>
    <dgm:cxn modelId="{D8F4E325-69AB-47F1-887D-119BC05539F2}" type="presOf" srcId="{275DC1A2-6DC4-4A94-8E32-AE90A05FB0C8}" destId="{325D1FE7-E649-4BE6-AD55-204DDC109A29}" srcOrd="0" destOrd="0" presId="urn:microsoft.com/office/officeart/2008/layout/HorizontalMultiLevelHierarchy"/>
    <dgm:cxn modelId="{595C9E5B-1655-4D1C-97C9-63A5B6537A26}" type="presOf" srcId="{2FC0DD6C-F540-41EC-A7DD-70109BDB0AB4}" destId="{427DBD66-D6B5-4250-8385-320E5296CEE5}" srcOrd="0" destOrd="0" presId="urn:microsoft.com/office/officeart/2008/layout/HorizontalMultiLevelHierarchy"/>
    <dgm:cxn modelId="{15DB28FE-9B13-462D-B3B0-983F64835065}" type="presParOf" srcId="{7E85F83C-769C-4C30-81A4-CDBED311B524}" destId="{0AFB6DFC-908D-41C6-B9CC-CA6AACC2EBBC}" srcOrd="0" destOrd="0" presId="urn:microsoft.com/office/officeart/2008/layout/HorizontalMultiLevelHierarchy"/>
    <dgm:cxn modelId="{E7F3A5AD-3EC9-4D72-A993-52CE62D20949}" type="presParOf" srcId="{0AFB6DFC-908D-41C6-B9CC-CA6AACC2EBBC}" destId="{53486087-B782-48EC-88A6-1548E832CC5F}" srcOrd="0" destOrd="0" presId="urn:microsoft.com/office/officeart/2008/layout/HorizontalMultiLevelHierarchy"/>
    <dgm:cxn modelId="{9DCD7CDF-155D-4EC7-8D00-F86A1977B1AC}" type="presParOf" srcId="{0AFB6DFC-908D-41C6-B9CC-CA6AACC2EBBC}" destId="{F0EA09DA-4851-4A70-B630-8E372F7FF3C6}" srcOrd="1" destOrd="0" presId="urn:microsoft.com/office/officeart/2008/layout/HorizontalMultiLevelHierarchy"/>
    <dgm:cxn modelId="{98B36A29-8773-4885-B5A4-D3279B2D792B}" type="presParOf" srcId="{F0EA09DA-4851-4A70-B630-8E372F7FF3C6}" destId="{325D1FE7-E649-4BE6-AD55-204DDC109A29}" srcOrd="0" destOrd="0" presId="urn:microsoft.com/office/officeart/2008/layout/HorizontalMultiLevelHierarchy"/>
    <dgm:cxn modelId="{EB88801C-EE56-4505-86EE-0D9ABFDF13EB}" type="presParOf" srcId="{325D1FE7-E649-4BE6-AD55-204DDC109A29}" destId="{3B08CBC8-134A-4FF9-A1C3-9640D99A6EC7}" srcOrd="0" destOrd="0" presId="urn:microsoft.com/office/officeart/2008/layout/HorizontalMultiLevelHierarchy"/>
    <dgm:cxn modelId="{D8DC05DB-70E3-41E3-8E9D-3254A79A2EB3}" type="presParOf" srcId="{F0EA09DA-4851-4A70-B630-8E372F7FF3C6}" destId="{6A920FE8-F831-477A-9EDD-F0B5D4EF284A}" srcOrd="1" destOrd="0" presId="urn:microsoft.com/office/officeart/2008/layout/HorizontalMultiLevelHierarchy"/>
    <dgm:cxn modelId="{70B9AAD6-CFAA-4127-9C09-1F2554232BBD}" type="presParOf" srcId="{6A920FE8-F831-477A-9EDD-F0B5D4EF284A}" destId="{B826024C-B6F1-48D6-B138-8DE597602FE6}" srcOrd="0" destOrd="0" presId="urn:microsoft.com/office/officeart/2008/layout/HorizontalMultiLevelHierarchy"/>
    <dgm:cxn modelId="{9CA33D8B-2E8C-45D5-B6F3-E134A5B2363A}" type="presParOf" srcId="{6A920FE8-F831-477A-9EDD-F0B5D4EF284A}" destId="{BBD5304E-B6FA-4F83-8D83-0F033B32E646}" srcOrd="1" destOrd="0" presId="urn:microsoft.com/office/officeart/2008/layout/HorizontalMultiLevelHierarchy"/>
    <dgm:cxn modelId="{CD24E091-ACD9-4F1D-9FDB-1B438F698DDB}" type="presParOf" srcId="{F0EA09DA-4851-4A70-B630-8E372F7FF3C6}" destId="{69C5F9E6-E30D-4B17-85C0-C5BA74946687}" srcOrd="2" destOrd="0" presId="urn:microsoft.com/office/officeart/2008/layout/HorizontalMultiLevelHierarchy"/>
    <dgm:cxn modelId="{EF9736EA-34ED-4BCB-BB14-C741E06FDA01}" type="presParOf" srcId="{69C5F9E6-E30D-4B17-85C0-C5BA74946687}" destId="{723B7F38-6D31-4A07-BE2C-8D9A7EA2EA0C}" srcOrd="0" destOrd="0" presId="urn:microsoft.com/office/officeart/2008/layout/HorizontalMultiLevelHierarchy"/>
    <dgm:cxn modelId="{8B278F53-88E5-4C3C-8CEF-A669BBE2E93B}" type="presParOf" srcId="{F0EA09DA-4851-4A70-B630-8E372F7FF3C6}" destId="{84B3A939-DB95-4CFA-B01D-F7BDF85CD527}" srcOrd="3" destOrd="0" presId="urn:microsoft.com/office/officeart/2008/layout/HorizontalMultiLevelHierarchy"/>
    <dgm:cxn modelId="{5950D926-DF2C-498E-9C86-CB7A490B7906}" type="presParOf" srcId="{84B3A939-DB95-4CFA-B01D-F7BDF85CD527}" destId="{D71702F0-934C-44AE-BD92-8A2951764B25}" srcOrd="0" destOrd="0" presId="urn:microsoft.com/office/officeart/2008/layout/HorizontalMultiLevelHierarchy"/>
    <dgm:cxn modelId="{48355759-C850-44DB-AE20-A7AA8BE73F83}" type="presParOf" srcId="{84B3A939-DB95-4CFA-B01D-F7BDF85CD527}" destId="{45823627-5C78-4012-B7D5-9EFF2E133FA8}" srcOrd="1" destOrd="0" presId="urn:microsoft.com/office/officeart/2008/layout/HorizontalMultiLevelHierarchy"/>
    <dgm:cxn modelId="{DF7EDE77-BB45-4570-8A19-CFE1D91D56F4}" type="presParOf" srcId="{F0EA09DA-4851-4A70-B630-8E372F7FF3C6}" destId="{5C132E0F-5EA3-4A58-89B2-61F2A7570067}" srcOrd="4" destOrd="0" presId="urn:microsoft.com/office/officeart/2008/layout/HorizontalMultiLevelHierarchy"/>
    <dgm:cxn modelId="{0CB48724-D3CF-4E48-A7D7-97F848C3FA5D}" type="presParOf" srcId="{5C132E0F-5EA3-4A58-89B2-61F2A7570067}" destId="{2E14D05B-4B83-4345-8BE1-31E43B5629A9}" srcOrd="0" destOrd="0" presId="urn:microsoft.com/office/officeart/2008/layout/HorizontalMultiLevelHierarchy"/>
    <dgm:cxn modelId="{1DE2DF77-0B0A-417F-A610-5B0BE637FBA7}" type="presParOf" srcId="{F0EA09DA-4851-4A70-B630-8E372F7FF3C6}" destId="{56E91A8F-5B70-4FC2-89F5-D5D8A13D2C6B}" srcOrd="5" destOrd="0" presId="urn:microsoft.com/office/officeart/2008/layout/HorizontalMultiLevelHierarchy"/>
    <dgm:cxn modelId="{8E35C79D-1E69-46D9-93F3-CA439656F4A9}" type="presParOf" srcId="{56E91A8F-5B70-4FC2-89F5-D5D8A13D2C6B}" destId="{427DBD66-D6B5-4250-8385-320E5296CEE5}" srcOrd="0" destOrd="0" presId="urn:microsoft.com/office/officeart/2008/layout/HorizontalMultiLevelHierarchy"/>
    <dgm:cxn modelId="{5D43B055-2342-41BE-ABC8-C94019244A81}" type="presParOf" srcId="{56E91A8F-5B70-4FC2-89F5-D5D8A13D2C6B}" destId="{9DAAF29A-D6FA-47CC-BA78-8B66B8F13BBA}" srcOrd="1" destOrd="0" presId="urn:microsoft.com/office/officeart/2008/layout/HorizontalMultiLevelHierarchy"/>
    <dgm:cxn modelId="{29830F06-4D42-45F9-8FB6-5B360FB6FAB2}" type="presParOf" srcId="{F0EA09DA-4851-4A70-B630-8E372F7FF3C6}" destId="{5ECD016B-2145-4C00-9142-5CA7E73E7875}" srcOrd="6" destOrd="0" presId="urn:microsoft.com/office/officeart/2008/layout/HorizontalMultiLevelHierarchy"/>
    <dgm:cxn modelId="{9D7E4C52-7417-4590-B610-B5B2F501641D}" type="presParOf" srcId="{5ECD016B-2145-4C00-9142-5CA7E73E7875}" destId="{FABA2E16-0130-456B-9332-ACFB8FEFB18E}" srcOrd="0" destOrd="0" presId="urn:microsoft.com/office/officeart/2008/layout/HorizontalMultiLevelHierarchy"/>
    <dgm:cxn modelId="{35D91393-C6A1-4D30-9D19-55AA368E9503}" type="presParOf" srcId="{F0EA09DA-4851-4A70-B630-8E372F7FF3C6}" destId="{318B581B-32F9-4C44-868E-4DB401CBDFD4}" srcOrd="7" destOrd="0" presId="urn:microsoft.com/office/officeart/2008/layout/HorizontalMultiLevelHierarchy"/>
    <dgm:cxn modelId="{64736A18-F0A9-4F96-85BB-5241C3F4D404}" type="presParOf" srcId="{318B581B-32F9-4C44-868E-4DB401CBDFD4}" destId="{1AFB60A2-5742-41C0-AA43-461EAB2463FB}" srcOrd="0" destOrd="0" presId="urn:microsoft.com/office/officeart/2008/layout/HorizontalMultiLevelHierarchy"/>
    <dgm:cxn modelId="{A0DDE1CE-B7A6-4067-BE6F-95D3DAB0E418}" type="presParOf" srcId="{318B581B-32F9-4C44-868E-4DB401CBDFD4}" destId="{7301838C-12E5-451A-9F5E-59CDEAD346E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7A95D6-07DF-49F4-9494-E163171104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1F83CD-137A-4F36-A368-AE27FB55CE00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изучить предпосылки внедрения указанного подхода</a:t>
          </a:r>
          <a:endParaRPr lang="ru-RU" sz="2400" dirty="0"/>
        </a:p>
      </dgm:t>
    </dgm:pt>
    <dgm:pt modelId="{3E6D991B-D7AF-44CD-ABE3-D5DC4ABD8A4F}" type="parTrans" cxnId="{E459B3BD-E07A-4142-AF85-250331D4BCD8}">
      <dgm:prSet/>
      <dgm:spPr/>
      <dgm:t>
        <a:bodyPr/>
        <a:lstStyle/>
        <a:p>
          <a:endParaRPr lang="ru-RU"/>
        </a:p>
      </dgm:t>
    </dgm:pt>
    <dgm:pt modelId="{E409778C-896D-448E-8E16-A638A869B883}" type="sibTrans" cxnId="{E459B3BD-E07A-4142-AF85-250331D4BCD8}">
      <dgm:prSet/>
      <dgm:spPr/>
      <dgm:t>
        <a:bodyPr/>
        <a:lstStyle/>
        <a:p>
          <a:endParaRPr lang="ru-RU"/>
        </a:p>
      </dgm:t>
    </dgm:pt>
    <dgm:pt modelId="{8C7CCA76-0798-4B37-A516-0A36F8999D9D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выявить актуальные приемы и методы</a:t>
          </a:r>
          <a:endParaRPr lang="ru-RU" sz="2400" dirty="0"/>
        </a:p>
      </dgm:t>
    </dgm:pt>
    <dgm:pt modelId="{49D53950-DB72-4498-890E-62D90259BC1C}" type="parTrans" cxnId="{2D10AAC3-2FA3-4097-AEDA-5D5B409FBBC2}">
      <dgm:prSet/>
      <dgm:spPr/>
      <dgm:t>
        <a:bodyPr/>
        <a:lstStyle/>
        <a:p>
          <a:endParaRPr lang="ru-RU"/>
        </a:p>
      </dgm:t>
    </dgm:pt>
    <dgm:pt modelId="{80D2EC00-8507-4F2E-9135-D6D18E5CCD05}" type="sibTrans" cxnId="{2D10AAC3-2FA3-4097-AEDA-5D5B409FBBC2}">
      <dgm:prSet/>
      <dgm:spPr/>
      <dgm:t>
        <a:bodyPr/>
        <a:lstStyle/>
        <a:p>
          <a:endParaRPr lang="ru-RU"/>
        </a:p>
      </dgm:t>
    </dgm:pt>
    <dgm:pt modelId="{321F54E3-D151-4E7E-B6F7-1A1E3DB801C5}">
      <dgm:prSet custT="1"/>
      <dgm:spPr/>
      <dgm:t>
        <a:bodyPr/>
        <a:lstStyle/>
        <a:p>
          <a:r>
            <a:rPr lang="ru-RU" sz="2400" dirty="0" smtClean="0"/>
            <a:t>проанализировать результаты обучения на примере отдельной специальности </a:t>
          </a:r>
          <a:endParaRPr lang="ru-RU" sz="2400" dirty="0"/>
        </a:p>
      </dgm:t>
    </dgm:pt>
    <dgm:pt modelId="{662C30FF-81F5-44AD-8286-873F69842B3F}" type="parTrans" cxnId="{3CA81B9F-4766-49C5-BA45-7C812CE32E80}">
      <dgm:prSet/>
      <dgm:spPr/>
      <dgm:t>
        <a:bodyPr/>
        <a:lstStyle/>
        <a:p>
          <a:endParaRPr lang="ru-RU"/>
        </a:p>
      </dgm:t>
    </dgm:pt>
    <dgm:pt modelId="{0B42853A-CE55-4AF2-BC45-F3DBEAC34CCA}" type="sibTrans" cxnId="{3CA81B9F-4766-49C5-BA45-7C812CE32E80}">
      <dgm:prSet/>
      <dgm:spPr/>
      <dgm:t>
        <a:bodyPr/>
        <a:lstStyle/>
        <a:p>
          <a:endParaRPr lang="ru-RU"/>
        </a:p>
      </dgm:t>
    </dgm:pt>
    <dgm:pt modelId="{14260141-D40A-4770-B7A9-693A66974162}" type="pres">
      <dgm:prSet presAssocID="{AE7A95D6-07DF-49F4-9494-E163171104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F7D1F-141A-4D75-84DB-97D3972F79AB}" type="pres">
      <dgm:prSet presAssocID="{661F83CD-137A-4F36-A368-AE27FB55CE00}" presName="parentLin" presStyleCnt="0"/>
      <dgm:spPr/>
    </dgm:pt>
    <dgm:pt modelId="{E673691E-DABD-46D3-B02E-ECCA302ADDC1}" type="pres">
      <dgm:prSet presAssocID="{661F83CD-137A-4F36-A368-AE27FB55CE0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8F686E4-9798-43A0-BEB0-A9505A765DD7}" type="pres">
      <dgm:prSet presAssocID="{661F83CD-137A-4F36-A368-AE27FB55CE0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75464-181C-4A90-83BB-2246A9E267CC}" type="pres">
      <dgm:prSet presAssocID="{661F83CD-137A-4F36-A368-AE27FB55CE00}" presName="negativeSpace" presStyleCnt="0"/>
      <dgm:spPr/>
    </dgm:pt>
    <dgm:pt modelId="{D62EE1D3-70D6-44CB-8813-A3165F78EE03}" type="pres">
      <dgm:prSet presAssocID="{661F83CD-137A-4F36-A368-AE27FB55CE00}" presName="childText" presStyleLbl="conFgAcc1" presStyleIdx="0" presStyleCnt="3">
        <dgm:presLayoutVars>
          <dgm:bulletEnabled val="1"/>
        </dgm:presLayoutVars>
      </dgm:prSet>
      <dgm:spPr/>
    </dgm:pt>
    <dgm:pt modelId="{12A86112-B4F9-40E9-89B0-2BF9E98D9612}" type="pres">
      <dgm:prSet presAssocID="{E409778C-896D-448E-8E16-A638A869B883}" presName="spaceBetweenRectangles" presStyleCnt="0"/>
      <dgm:spPr/>
    </dgm:pt>
    <dgm:pt modelId="{AE8FA4F4-E3B7-461E-A883-04A5238BF84C}" type="pres">
      <dgm:prSet presAssocID="{8C7CCA76-0798-4B37-A516-0A36F8999D9D}" presName="parentLin" presStyleCnt="0"/>
      <dgm:spPr/>
    </dgm:pt>
    <dgm:pt modelId="{408AC9AF-F16A-426C-951F-13EE9AD1298A}" type="pres">
      <dgm:prSet presAssocID="{8C7CCA76-0798-4B37-A516-0A36F8999D9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7ABE361-B46A-46E7-AF98-927B2BB110DF}" type="pres">
      <dgm:prSet presAssocID="{8C7CCA76-0798-4B37-A516-0A36F8999D9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7421D-0485-46F0-AED8-CC273FF40B08}" type="pres">
      <dgm:prSet presAssocID="{8C7CCA76-0798-4B37-A516-0A36F8999D9D}" presName="negativeSpace" presStyleCnt="0"/>
      <dgm:spPr/>
    </dgm:pt>
    <dgm:pt modelId="{A0165DB5-9D0C-45F5-81F7-52550CFB02DD}" type="pres">
      <dgm:prSet presAssocID="{8C7CCA76-0798-4B37-A516-0A36F8999D9D}" presName="childText" presStyleLbl="conFgAcc1" presStyleIdx="1" presStyleCnt="3">
        <dgm:presLayoutVars>
          <dgm:bulletEnabled val="1"/>
        </dgm:presLayoutVars>
      </dgm:prSet>
      <dgm:spPr/>
    </dgm:pt>
    <dgm:pt modelId="{A7701A58-806F-414F-BCF4-62A9CA77287F}" type="pres">
      <dgm:prSet presAssocID="{80D2EC00-8507-4F2E-9135-D6D18E5CCD05}" presName="spaceBetweenRectangles" presStyleCnt="0"/>
      <dgm:spPr/>
    </dgm:pt>
    <dgm:pt modelId="{E865499E-EDB2-46AA-A259-E039ADC51306}" type="pres">
      <dgm:prSet presAssocID="{321F54E3-D151-4E7E-B6F7-1A1E3DB801C5}" presName="parentLin" presStyleCnt="0"/>
      <dgm:spPr/>
    </dgm:pt>
    <dgm:pt modelId="{288A9F83-E39A-4724-9FCD-04E390A308D0}" type="pres">
      <dgm:prSet presAssocID="{321F54E3-D151-4E7E-B6F7-1A1E3DB801C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FE62CE2-4CF5-488F-8FC5-0493C401F44E}" type="pres">
      <dgm:prSet presAssocID="{321F54E3-D151-4E7E-B6F7-1A1E3DB801C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C37D9-C926-4E62-93A2-FD8EF74524EF}" type="pres">
      <dgm:prSet presAssocID="{321F54E3-D151-4E7E-B6F7-1A1E3DB801C5}" presName="negativeSpace" presStyleCnt="0"/>
      <dgm:spPr/>
    </dgm:pt>
    <dgm:pt modelId="{287A9B85-1265-4D04-B654-CD97E618C6CE}" type="pres">
      <dgm:prSet presAssocID="{321F54E3-D151-4E7E-B6F7-1A1E3DB801C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0B4694-3D89-4FBB-B784-87AC3C5DFA06}" type="presOf" srcId="{321F54E3-D151-4E7E-B6F7-1A1E3DB801C5}" destId="{288A9F83-E39A-4724-9FCD-04E390A308D0}" srcOrd="0" destOrd="0" presId="urn:microsoft.com/office/officeart/2005/8/layout/list1"/>
    <dgm:cxn modelId="{67375B7A-E76A-4694-9FAC-907272BD4F60}" type="presOf" srcId="{321F54E3-D151-4E7E-B6F7-1A1E3DB801C5}" destId="{2FE62CE2-4CF5-488F-8FC5-0493C401F44E}" srcOrd="1" destOrd="0" presId="urn:microsoft.com/office/officeart/2005/8/layout/list1"/>
    <dgm:cxn modelId="{2D10AAC3-2FA3-4097-AEDA-5D5B409FBBC2}" srcId="{AE7A95D6-07DF-49F4-9494-E163171104E4}" destId="{8C7CCA76-0798-4B37-A516-0A36F8999D9D}" srcOrd="1" destOrd="0" parTransId="{49D53950-DB72-4498-890E-62D90259BC1C}" sibTransId="{80D2EC00-8507-4F2E-9135-D6D18E5CCD05}"/>
    <dgm:cxn modelId="{1B6257F6-D444-4565-8983-B9D86C8AD04C}" type="presOf" srcId="{8C7CCA76-0798-4B37-A516-0A36F8999D9D}" destId="{97ABE361-B46A-46E7-AF98-927B2BB110DF}" srcOrd="1" destOrd="0" presId="urn:microsoft.com/office/officeart/2005/8/layout/list1"/>
    <dgm:cxn modelId="{86751A84-6AFC-45B1-B19A-81540457C6E6}" type="presOf" srcId="{661F83CD-137A-4F36-A368-AE27FB55CE00}" destId="{08F686E4-9798-43A0-BEB0-A9505A765DD7}" srcOrd="1" destOrd="0" presId="urn:microsoft.com/office/officeart/2005/8/layout/list1"/>
    <dgm:cxn modelId="{19C8E267-9AA1-4149-8A67-EB91E6D40E58}" type="presOf" srcId="{AE7A95D6-07DF-49F4-9494-E163171104E4}" destId="{14260141-D40A-4770-B7A9-693A66974162}" srcOrd="0" destOrd="0" presId="urn:microsoft.com/office/officeart/2005/8/layout/list1"/>
    <dgm:cxn modelId="{3CA81B9F-4766-49C5-BA45-7C812CE32E80}" srcId="{AE7A95D6-07DF-49F4-9494-E163171104E4}" destId="{321F54E3-D151-4E7E-B6F7-1A1E3DB801C5}" srcOrd="2" destOrd="0" parTransId="{662C30FF-81F5-44AD-8286-873F69842B3F}" sibTransId="{0B42853A-CE55-4AF2-BC45-F3DBEAC34CCA}"/>
    <dgm:cxn modelId="{FF766D6A-4394-4F94-BF33-D65B7B48384D}" type="presOf" srcId="{8C7CCA76-0798-4B37-A516-0A36F8999D9D}" destId="{408AC9AF-F16A-426C-951F-13EE9AD1298A}" srcOrd="0" destOrd="0" presId="urn:microsoft.com/office/officeart/2005/8/layout/list1"/>
    <dgm:cxn modelId="{E459B3BD-E07A-4142-AF85-250331D4BCD8}" srcId="{AE7A95D6-07DF-49F4-9494-E163171104E4}" destId="{661F83CD-137A-4F36-A368-AE27FB55CE00}" srcOrd="0" destOrd="0" parTransId="{3E6D991B-D7AF-44CD-ABE3-D5DC4ABD8A4F}" sibTransId="{E409778C-896D-448E-8E16-A638A869B883}"/>
    <dgm:cxn modelId="{4127642F-3D4A-4428-90FF-8C681A0C38AF}" type="presOf" srcId="{661F83CD-137A-4F36-A368-AE27FB55CE00}" destId="{E673691E-DABD-46D3-B02E-ECCA302ADDC1}" srcOrd="0" destOrd="0" presId="urn:microsoft.com/office/officeart/2005/8/layout/list1"/>
    <dgm:cxn modelId="{23290E3A-6F5D-4A3E-B786-D51E516D4BA3}" type="presParOf" srcId="{14260141-D40A-4770-B7A9-693A66974162}" destId="{B79F7D1F-141A-4D75-84DB-97D3972F79AB}" srcOrd="0" destOrd="0" presId="urn:microsoft.com/office/officeart/2005/8/layout/list1"/>
    <dgm:cxn modelId="{5EA7132F-C9FF-4214-A24C-A696D64D5166}" type="presParOf" srcId="{B79F7D1F-141A-4D75-84DB-97D3972F79AB}" destId="{E673691E-DABD-46D3-B02E-ECCA302ADDC1}" srcOrd="0" destOrd="0" presId="urn:microsoft.com/office/officeart/2005/8/layout/list1"/>
    <dgm:cxn modelId="{EDED608A-FB10-4BEA-B785-2545AE249D7A}" type="presParOf" srcId="{B79F7D1F-141A-4D75-84DB-97D3972F79AB}" destId="{08F686E4-9798-43A0-BEB0-A9505A765DD7}" srcOrd="1" destOrd="0" presId="urn:microsoft.com/office/officeart/2005/8/layout/list1"/>
    <dgm:cxn modelId="{2E863301-4B19-41C2-8273-D7452B97AEDD}" type="presParOf" srcId="{14260141-D40A-4770-B7A9-693A66974162}" destId="{6A275464-181C-4A90-83BB-2246A9E267CC}" srcOrd="1" destOrd="0" presId="urn:microsoft.com/office/officeart/2005/8/layout/list1"/>
    <dgm:cxn modelId="{D242B98C-52EB-4502-86E6-DB44407D3CBB}" type="presParOf" srcId="{14260141-D40A-4770-B7A9-693A66974162}" destId="{D62EE1D3-70D6-44CB-8813-A3165F78EE03}" srcOrd="2" destOrd="0" presId="urn:microsoft.com/office/officeart/2005/8/layout/list1"/>
    <dgm:cxn modelId="{C71AA180-6FA4-4E65-B0B9-79EC8275DD92}" type="presParOf" srcId="{14260141-D40A-4770-B7A9-693A66974162}" destId="{12A86112-B4F9-40E9-89B0-2BF9E98D9612}" srcOrd="3" destOrd="0" presId="urn:microsoft.com/office/officeart/2005/8/layout/list1"/>
    <dgm:cxn modelId="{CCDCB775-FD53-4295-BAA5-5588E6D92889}" type="presParOf" srcId="{14260141-D40A-4770-B7A9-693A66974162}" destId="{AE8FA4F4-E3B7-461E-A883-04A5238BF84C}" srcOrd="4" destOrd="0" presId="urn:microsoft.com/office/officeart/2005/8/layout/list1"/>
    <dgm:cxn modelId="{16199FA0-D97B-46D3-8F62-001A3AFA7518}" type="presParOf" srcId="{AE8FA4F4-E3B7-461E-A883-04A5238BF84C}" destId="{408AC9AF-F16A-426C-951F-13EE9AD1298A}" srcOrd="0" destOrd="0" presId="urn:microsoft.com/office/officeart/2005/8/layout/list1"/>
    <dgm:cxn modelId="{D06F62CB-6007-4C31-87AF-E3B03F8B2EF6}" type="presParOf" srcId="{AE8FA4F4-E3B7-461E-A883-04A5238BF84C}" destId="{97ABE361-B46A-46E7-AF98-927B2BB110DF}" srcOrd="1" destOrd="0" presId="urn:microsoft.com/office/officeart/2005/8/layout/list1"/>
    <dgm:cxn modelId="{1F9CC920-77E6-4505-A02B-A549D6A1D6C9}" type="presParOf" srcId="{14260141-D40A-4770-B7A9-693A66974162}" destId="{7257421D-0485-46F0-AED8-CC273FF40B08}" srcOrd="5" destOrd="0" presId="urn:microsoft.com/office/officeart/2005/8/layout/list1"/>
    <dgm:cxn modelId="{E1AD3D50-DA14-4358-93C5-DE2F785D0561}" type="presParOf" srcId="{14260141-D40A-4770-B7A9-693A66974162}" destId="{A0165DB5-9D0C-45F5-81F7-52550CFB02DD}" srcOrd="6" destOrd="0" presId="urn:microsoft.com/office/officeart/2005/8/layout/list1"/>
    <dgm:cxn modelId="{FE8E34F9-B992-4B94-BE51-6C4D36D47B68}" type="presParOf" srcId="{14260141-D40A-4770-B7A9-693A66974162}" destId="{A7701A58-806F-414F-BCF4-62A9CA77287F}" srcOrd="7" destOrd="0" presId="urn:microsoft.com/office/officeart/2005/8/layout/list1"/>
    <dgm:cxn modelId="{A15DF787-958C-42AC-8B51-E52A9FD7AAE2}" type="presParOf" srcId="{14260141-D40A-4770-B7A9-693A66974162}" destId="{E865499E-EDB2-46AA-A259-E039ADC51306}" srcOrd="8" destOrd="0" presId="urn:microsoft.com/office/officeart/2005/8/layout/list1"/>
    <dgm:cxn modelId="{24083F35-9BE2-4778-AC52-3C1D55735819}" type="presParOf" srcId="{E865499E-EDB2-46AA-A259-E039ADC51306}" destId="{288A9F83-E39A-4724-9FCD-04E390A308D0}" srcOrd="0" destOrd="0" presId="urn:microsoft.com/office/officeart/2005/8/layout/list1"/>
    <dgm:cxn modelId="{DF56444E-80FD-424F-ABA3-1C1740511E56}" type="presParOf" srcId="{E865499E-EDB2-46AA-A259-E039ADC51306}" destId="{2FE62CE2-4CF5-488F-8FC5-0493C401F44E}" srcOrd="1" destOrd="0" presId="urn:microsoft.com/office/officeart/2005/8/layout/list1"/>
    <dgm:cxn modelId="{07C85072-D6F0-4807-9133-95298CCC292F}" type="presParOf" srcId="{14260141-D40A-4770-B7A9-693A66974162}" destId="{002C37D9-C926-4E62-93A2-FD8EF74524EF}" srcOrd="9" destOrd="0" presId="urn:microsoft.com/office/officeart/2005/8/layout/list1"/>
    <dgm:cxn modelId="{1551F991-6F03-4630-A871-D00AEA1CF76D}" type="presParOf" srcId="{14260141-D40A-4770-B7A9-693A66974162}" destId="{287A9B85-1265-4D04-B654-CD97E618C6C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0CAED7-7B17-4CEC-9C15-A1F504D162E9}" type="doc">
      <dgm:prSet loTypeId="urn:microsoft.com/office/officeart/2008/layout/AlternatingHexagons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AE0DF64-44F5-455D-B334-38C4A5F86562}">
      <dgm:prSet phldrT="[Текст]"/>
      <dgm:spPr/>
      <dgm:t>
        <a:bodyPr/>
        <a:lstStyle/>
        <a:p>
          <a:pPr marL="228600" indent="0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9A518350-13AB-432F-9292-F8F449323847}" type="parTrans" cxnId="{EDD34228-21F4-450D-860C-9D54ADF07C3A}">
      <dgm:prSet/>
      <dgm:spPr/>
      <dgm:t>
        <a:bodyPr/>
        <a:lstStyle/>
        <a:p>
          <a:endParaRPr lang="ru-RU"/>
        </a:p>
      </dgm:t>
    </dgm:pt>
    <dgm:pt modelId="{7677A440-E48E-4320-BD62-E73DA3A2EA44}" type="sibTrans" cxnId="{EDD34228-21F4-450D-860C-9D54ADF07C3A}">
      <dgm:prSet/>
      <dgm:spPr/>
      <dgm:t>
        <a:bodyPr/>
        <a:lstStyle/>
        <a:p>
          <a:endParaRPr lang="ru-RU"/>
        </a:p>
      </dgm:t>
    </dgm:pt>
    <dgm:pt modelId="{35CA883F-F9F6-4CD5-95A3-EA8637ECA61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F974ED44-4558-4442-854F-40786A180857}" type="parTrans" cxnId="{6765F11B-079C-4D07-8DDB-C48E429B64F4}">
      <dgm:prSet/>
      <dgm:spPr/>
      <dgm:t>
        <a:bodyPr/>
        <a:lstStyle/>
        <a:p>
          <a:endParaRPr lang="ru-RU"/>
        </a:p>
      </dgm:t>
    </dgm:pt>
    <dgm:pt modelId="{4243E1FF-7291-4F3E-811C-F97F8A6515F8}" type="sibTrans" cxnId="{6765F11B-079C-4D07-8DDB-C48E429B64F4}">
      <dgm:prSet/>
      <dgm:spPr/>
      <dgm:t>
        <a:bodyPr/>
        <a:lstStyle/>
        <a:p>
          <a:endParaRPr lang="ru-RU"/>
        </a:p>
      </dgm:t>
    </dgm:pt>
    <dgm:pt modelId="{9BC7A682-9789-4B82-A17A-01FA05A67DA9}">
      <dgm:prSet phldrT="[Текст]"/>
      <dgm:spPr/>
      <dgm:t>
        <a:bodyPr/>
        <a:lstStyle/>
        <a:p>
          <a:pPr marL="228600" indent="0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C252B545-572F-4941-B7E6-78EF3EE806A3}" type="parTrans" cxnId="{50AB545F-48B8-4CAD-ABF6-50CBA35707C6}">
      <dgm:prSet/>
      <dgm:spPr/>
      <dgm:t>
        <a:bodyPr/>
        <a:lstStyle/>
        <a:p>
          <a:endParaRPr lang="ru-RU"/>
        </a:p>
      </dgm:t>
    </dgm:pt>
    <dgm:pt modelId="{4559CD38-6032-41E6-9DA4-F1CAC9EBCDDB}" type="sibTrans" cxnId="{50AB545F-48B8-4CAD-ABF6-50CBA35707C6}">
      <dgm:prSet/>
      <dgm:spPr/>
      <dgm:t>
        <a:bodyPr/>
        <a:lstStyle/>
        <a:p>
          <a:endParaRPr lang="ru-RU"/>
        </a:p>
      </dgm:t>
    </dgm:pt>
    <dgm:pt modelId="{6213E1CD-C2B1-43D3-88B6-23B41205D2D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Рабочие программы</a:t>
          </a:r>
          <a:endParaRPr lang="ru-RU" sz="2000" dirty="0"/>
        </a:p>
      </dgm:t>
    </dgm:pt>
    <dgm:pt modelId="{62C11019-6E0B-4B46-B9C8-A2C683F967D4}" type="sibTrans" cxnId="{74E8FF7D-BF3E-48CE-BD3F-F7958AF6067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Программа подготовки специалистов среднего звена</a:t>
          </a:r>
          <a:endParaRPr lang="ru-RU" dirty="0"/>
        </a:p>
      </dgm:t>
    </dgm:pt>
    <dgm:pt modelId="{DE3A1DE0-207B-4368-998F-83151236B6C0}" type="parTrans" cxnId="{74E8FF7D-BF3E-48CE-BD3F-F7958AF60677}">
      <dgm:prSet/>
      <dgm:spPr/>
      <dgm:t>
        <a:bodyPr/>
        <a:lstStyle/>
        <a:p>
          <a:endParaRPr lang="ru-RU"/>
        </a:p>
      </dgm:t>
    </dgm:pt>
    <dgm:pt modelId="{7C8322F6-4993-4558-B73F-02F0519A6C1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Контрольно-оценочные средства</a:t>
          </a:r>
          <a:endParaRPr lang="ru-RU" dirty="0"/>
        </a:p>
      </dgm:t>
    </dgm:pt>
    <dgm:pt modelId="{DE270092-9618-4C3C-BA6B-BD9E571F504C}" type="parTrans" cxnId="{BB2AA953-B919-40C9-9B25-FFA014BDA8BC}">
      <dgm:prSet/>
      <dgm:spPr/>
      <dgm:t>
        <a:bodyPr/>
        <a:lstStyle/>
        <a:p>
          <a:endParaRPr lang="ru-RU"/>
        </a:p>
      </dgm:t>
    </dgm:pt>
    <dgm:pt modelId="{71BC9AB5-325E-4A5B-B71F-79D60D7EC7C5}" type="sibTrans" cxnId="{BB2AA953-B919-40C9-9B25-FFA014BDA8BC}">
      <dgm:prSet custT="1"/>
      <dgm:spPr/>
      <dgm:t>
        <a:bodyPr/>
        <a:lstStyle/>
        <a:p>
          <a:r>
            <a:rPr lang="ru-RU" sz="2000" dirty="0" smtClean="0"/>
            <a:t>Контрольно-измеритель-</a:t>
          </a:r>
          <a:r>
            <a:rPr lang="ru-RU" sz="2000" dirty="0" err="1" smtClean="0"/>
            <a:t>ные</a:t>
          </a:r>
          <a:r>
            <a:rPr lang="ru-RU" sz="2000" dirty="0" smtClean="0"/>
            <a:t> материалы</a:t>
          </a:r>
          <a:endParaRPr lang="ru-RU" sz="2000" dirty="0"/>
        </a:p>
      </dgm:t>
    </dgm:pt>
    <dgm:pt modelId="{76BF3F0A-B28E-4FF2-93E3-6928C963D9AB}" type="pres">
      <dgm:prSet presAssocID="{2E0CAED7-7B17-4CEC-9C15-A1F504D162E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3946BB7-B64B-4129-AB5D-54DDE4D6F866}" type="pres">
      <dgm:prSet presAssocID="{6213E1CD-C2B1-43D3-88B6-23B41205D2D3}" presName="composite" presStyleCnt="0"/>
      <dgm:spPr/>
    </dgm:pt>
    <dgm:pt modelId="{51E91E8A-3F63-447B-BC44-1F7D054A728A}" type="pres">
      <dgm:prSet presAssocID="{6213E1CD-C2B1-43D3-88B6-23B41205D2D3}" presName="Parent1" presStyleLbl="node1" presStyleIdx="0" presStyleCnt="4" custLinFactNeighborX="-3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4DE35-090D-4BFB-A1A3-9B94596EC82E}" type="pres">
      <dgm:prSet presAssocID="{6213E1CD-C2B1-43D3-88B6-23B41205D2D3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4C1CC-6C53-4628-8716-251A073B539A}" type="pres">
      <dgm:prSet presAssocID="{6213E1CD-C2B1-43D3-88B6-23B41205D2D3}" presName="BalanceSpacing" presStyleCnt="0"/>
      <dgm:spPr/>
    </dgm:pt>
    <dgm:pt modelId="{F10B253C-E9A8-41FD-999F-769393E29B91}" type="pres">
      <dgm:prSet presAssocID="{6213E1CD-C2B1-43D3-88B6-23B41205D2D3}" presName="BalanceSpacing1" presStyleCnt="0"/>
      <dgm:spPr/>
    </dgm:pt>
    <dgm:pt modelId="{1676C2B0-0864-4ECE-AE6F-B961E35D26A6}" type="pres">
      <dgm:prSet presAssocID="{62C11019-6E0B-4B46-B9C8-A2C683F967D4}" presName="Accent1Text" presStyleLbl="node1" presStyleIdx="1" presStyleCnt="4" custLinFactNeighborX="-2238" custLinFactNeighborY="-1168"/>
      <dgm:spPr/>
      <dgm:t>
        <a:bodyPr/>
        <a:lstStyle/>
        <a:p>
          <a:endParaRPr lang="ru-RU"/>
        </a:p>
      </dgm:t>
    </dgm:pt>
    <dgm:pt modelId="{619DA3D5-1C48-4DCF-8643-5D49BA509DC1}" type="pres">
      <dgm:prSet presAssocID="{62C11019-6E0B-4B46-B9C8-A2C683F967D4}" presName="spaceBetweenRectangles" presStyleCnt="0"/>
      <dgm:spPr/>
    </dgm:pt>
    <dgm:pt modelId="{77E331A6-AFB6-43CB-8D58-9C648B9B3A0F}" type="pres">
      <dgm:prSet presAssocID="{7C8322F6-4993-4558-B73F-02F0519A6C1A}" presName="composite" presStyleCnt="0"/>
      <dgm:spPr/>
    </dgm:pt>
    <dgm:pt modelId="{1DEAA492-9F91-4BF4-98F5-35332FA6903B}" type="pres">
      <dgm:prSet presAssocID="{7C8322F6-4993-4558-B73F-02F0519A6C1A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9DFBA-C0A0-4F87-9B92-B8490BF84777}" type="pres">
      <dgm:prSet presAssocID="{7C8322F6-4993-4558-B73F-02F0519A6C1A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752166F-1F40-47EA-9046-FC4F8BBEC877}" type="pres">
      <dgm:prSet presAssocID="{7C8322F6-4993-4558-B73F-02F0519A6C1A}" presName="BalanceSpacing" presStyleCnt="0"/>
      <dgm:spPr/>
    </dgm:pt>
    <dgm:pt modelId="{5725DADB-9104-4CF2-9C46-3CE82EC53008}" type="pres">
      <dgm:prSet presAssocID="{7C8322F6-4993-4558-B73F-02F0519A6C1A}" presName="BalanceSpacing1" presStyleCnt="0"/>
      <dgm:spPr/>
    </dgm:pt>
    <dgm:pt modelId="{AACB4F0A-C7C5-4D3D-88BF-EFCA97EEAFDB}" type="pres">
      <dgm:prSet presAssocID="{71BC9AB5-325E-4A5B-B71F-79D60D7EC7C5}" presName="Accent1Text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74E8FF7D-BF3E-48CE-BD3F-F7958AF60677}" srcId="{2E0CAED7-7B17-4CEC-9C15-A1F504D162E9}" destId="{6213E1CD-C2B1-43D3-88B6-23B41205D2D3}" srcOrd="0" destOrd="0" parTransId="{DE3A1DE0-207B-4368-998F-83151236B6C0}" sibTransId="{62C11019-6E0B-4B46-B9C8-A2C683F967D4}"/>
    <dgm:cxn modelId="{BB2AA953-B919-40C9-9B25-FFA014BDA8BC}" srcId="{2E0CAED7-7B17-4CEC-9C15-A1F504D162E9}" destId="{7C8322F6-4993-4558-B73F-02F0519A6C1A}" srcOrd="1" destOrd="0" parTransId="{DE270092-9618-4C3C-BA6B-BD9E571F504C}" sibTransId="{71BC9AB5-325E-4A5B-B71F-79D60D7EC7C5}"/>
    <dgm:cxn modelId="{26EA98C8-27E5-4BAE-926D-CDA5D8AF0096}" type="presOf" srcId="{6213E1CD-C2B1-43D3-88B6-23B41205D2D3}" destId="{51E91E8A-3F63-447B-BC44-1F7D054A728A}" srcOrd="0" destOrd="0" presId="urn:microsoft.com/office/officeart/2008/layout/AlternatingHexagons"/>
    <dgm:cxn modelId="{50AB545F-48B8-4CAD-ABF6-50CBA35707C6}" srcId="{6213E1CD-C2B1-43D3-88B6-23B41205D2D3}" destId="{9BC7A682-9789-4B82-A17A-01FA05A67DA9}" srcOrd="2" destOrd="0" parTransId="{C252B545-572F-4941-B7E6-78EF3EE806A3}" sibTransId="{4559CD38-6032-41E6-9DA4-F1CAC9EBCDDB}"/>
    <dgm:cxn modelId="{85CE557D-3A36-44A8-A780-897EE7D23F51}" type="presOf" srcId="{71BC9AB5-325E-4A5B-B71F-79D60D7EC7C5}" destId="{AACB4F0A-C7C5-4D3D-88BF-EFCA97EEAFDB}" srcOrd="0" destOrd="0" presId="urn:microsoft.com/office/officeart/2008/layout/AlternatingHexagons"/>
    <dgm:cxn modelId="{EDD34228-21F4-450D-860C-9D54ADF07C3A}" srcId="{6213E1CD-C2B1-43D3-88B6-23B41205D2D3}" destId="{1AE0DF64-44F5-455D-B334-38C4A5F86562}" srcOrd="0" destOrd="0" parTransId="{9A518350-13AB-432F-9292-F8F449323847}" sibTransId="{7677A440-E48E-4320-BD62-E73DA3A2EA44}"/>
    <dgm:cxn modelId="{86A5F5EB-2C39-453A-AA52-5F000BA8DDC7}" type="presOf" srcId="{2E0CAED7-7B17-4CEC-9C15-A1F504D162E9}" destId="{76BF3F0A-B28E-4FF2-93E3-6928C963D9AB}" srcOrd="0" destOrd="0" presId="urn:microsoft.com/office/officeart/2008/layout/AlternatingHexagons"/>
    <dgm:cxn modelId="{D225418A-B02B-4308-AD9F-1A2C09256FAD}" type="presOf" srcId="{1AE0DF64-44F5-455D-B334-38C4A5F86562}" destId="{B774DE35-090D-4BFB-A1A3-9B94596EC82E}" srcOrd="0" destOrd="0" presId="urn:microsoft.com/office/officeart/2008/layout/AlternatingHexagons"/>
    <dgm:cxn modelId="{78E3FD99-6DB7-40FC-8B31-97338CF37175}" type="presOf" srcId="{35CA883F-F9F6-4CD5-95A3-EA8637ECA613}" destId="{B774DE35-090D-4BFB-A1A3-9B94596EC82E}" srcOrd="0" destOrd="1" presId="urn:microsoft.com/office/officeart/2008/layout/AlternatingHexagons"/>
    <dgm:cxn modelId="{6765F11B-079C-4D07-8DDB-C48E429B64F4}" srcId="{6213E1CD-C2B1-43D3-88B6-23B41205D2D3}" destId="{35CA883F-F9F6-4CD5-95A3-EA8637ECA613}" srcOrd="1" destOrd="0" parTransId="{F974ED44-4558-4442-854F-40786A180857}" sibTransId="{4243E1FF-7291-4F3E-811C-F97F8A6515F8}"/>
    <dgm:cxn modelId="{1765C779-221B-4B8C-B616-F709F258A82F}" type="presOf" srcId="{62C11019-6E0B-4B46-B9C8-A2C683F967D4}" destId="{1676C2B0-0864-4ECE-AE6F-B961E35D26A6}" srcOrd="0" destOrd="0" presId="urn:microsoft.com/office/officeart/2008/layout/AlternatingHexagons"/>
    <dgm:cxn modelId="{C7D816F9-8A03-4DEE-8AE2-968483AE2792}" type="presOf" srcId="{7C8322F6-4993-4558-B73F-02F0519A6C1A}" destId="{1DEAA492-9F91-4BF4-98F5-35332FA6903B}" srcOrd="0" destOrd="0" presId="urn:microsoft.com/office/officeart/2008/layout/AlternatingHexagons"/>
    <dgm:cxn modelId="{9295C43B-59B0-498A-AE54-09F3324652A0}" type="presOf" srcId="{9BC7A682-9789-4B82-A17A-01FA05A67DA9}" destId="{B774DE35-090D-4BFB-A1A3-9B94596EC82E}" srcOrd="0" destOrd="2" presId="urn:microsoft.com/office/officeart/2008/layout/AlternatingHexagons"/>
    <dgm:cxn modelId="{37BBD02E-BD02-412C-AAF3-4D98E0472B24}" type="presParOf" srcId="{76BF3F0A-B28E-4FF2-93E3-6928C963D9AB}" destId="{83946BB7-B64B-4129-AB5D-54DDE4D6F866}" srcOrd="0" destOrd="0" presId="urn:microsoft.com/office/officeart/2008/layout/AlternatingHexagons"/>
    <dgm:cxn modelId="{93A6529E-6DBF-4833-8E36-9021A50670C9}" type="presParOf" srcId="{83946BB7-B64B-4129-AB5D-54DDE4D6F866}" destId="{51E91E8A-3F63-447B-BC44-1F7D054A728A}" srcOrd="0" destOrd="0" presId="urn:microsoft.com/office/officeart/2008/layout/AlternatingHexagons"/>
    <dgm:cxn modelId="{7CDD4511-CFA2-4533-A507-1A858ED1BFFA}" type="presParOf" srcId="{83946BB7-B64B-4129-AB5D-54DDE4D6F866}" destId="{B774DE35-090D-4BFB-A1A3-9B94596EC82E}" srcOrd="1" destOrd="0" presId="urn:microsoft.com/office/officeart/2008/layout/AlternatingHexagons"/>
    <dgm:cxn modelId="{AF6CECA4-F205-446D-98D1-E42A533BD961}" type="presParOf" srcId="{83946BB7-B64B-4129-AB5D-54DDE4D6F866}" destId="{E084C1CC-6C53-4628-8716-251A073B539A}" srcOrd="2" destOrd="0" presId="urn:microsoft.com/office/officeart/2008/layout/AlternatingHexagons"/>
    <dgm:cxn modelId="{9DCD8B52-E211-450D-AE3C-6ABF670AFF74}" type="presParOf" srcId="{83946BB7-B64B-4129-AB5D-54DDE4D6F866}" destId="{F10B253C-E9A8-41FD-999F-769393E29B91}" srcOrd="3" destOrd="0" presId="urn:microsoft.com/office/officeart/2008/layout/AlternatingHexagons"/>
    <dgm:cxn modelId="{6F02E2A5-B6CA-46F0-9F85-4F3F872FAE35}" type="presParOf" srcId="{83946BB7-B64B-4129-AB5D-54DDE4D6F866}" destId="{1676C2B0-0864-4ECE-AE6F-B961E35D26A6}" srcOrd="4" destOrd="0" presId="urn:microsoft.com/office/officeart/2008/layout/AlternatingHexagons"/>
    <dgm:cxn modelId="{4405356B-CC9A-4374-9D44-AB6848F97A60}" type="presParOf" srcId="{76BF3F0A-B28E-4FF2-93E3-6928C963D9AB}" destId="{619DA3D5-1C48-4DCF-8643-5D49BA509DC1}" srcOrd="1" destOrd="0" presId="urn:microsoft.com/office/officeart/2008/layout/AlternatingHexagons"/>
    <dgm:cxn modelId="{C4035C11-7454-4060-B9CF-33311D839D91}" type="presParOf" srcId="{76BF3F0A-B28E-4FF2-93E3-6928C963D9AB}" destId="{77E331A6-AFB6-43CB-8D58-9C648B9B3A0F}" srcOrd="2" destOrd="0" presId="urn:microsoft.com/office/officeart/2008/layout/AlternatingHexagons"/>
    <dgm:cxn modelId="{08EE026D-AFA5-44C3-BA25-DECE19D706AD}" type="presParOf" srcId="{77E331A6-AFB6-43CB-8D58-9C648B9B3A0F}" destId="{1DEAA492-9F91-4BF4-98F5-35332FA6903B}" srcOrd="0" destOrd="0" presId="urn:microsoft.com/office/officeart/2008/layout/AlternatingHexagons"/>
    <dgm:cxn modelId="{6113C6D3-648F-420C-8CA4-C2D2896A10C5}" type="presParOf" srcId="{77E331A6-AFB6-43CB-8D58-9C648B9B3A0F}" destId="{AA99DFBA-C0A0-4F87-9B92-B8490BF84777}" srcOrd="1" destOrd="0" presId="urn:microsoft.com/office/officeart/2008/layout/AlternatingHexagons"/>
    <dgm:cxn modelId="{C47D1869-3D77-48D1-A51F-2CA69C8FDFFC}" type="presParOf" srcId="{77E331A6-AFB6-43CB-8D58-9C648B9B3A0F}" destId="{A752166F-1F40-47EA-9046-FC4F8BBEC877}" srcOrd="2" destOrd="0" presId="urn:microsoft.com/office/officeart/2008/layout/AlternatingHexagons"/>
    <dgm:cxn modelId="{F69511E6-691E-4613-AF36-95D1F930C821}" type="presParOf" srcId="{77E331A6-AFB6-43CB-8D58-9C648B9B3A0F}" destId="{5725DADB-9104-4CF2-9C46-3CE82EC53008}" srcOrd="3" destOrd="0" presId="urn:microsoft.com/office/officeart/2008/layout/AlternatingHexagons"/>
    <dgm:cxn modelId="{35260C14-ACD5-43F4-B4B8-266722DEDB4E}" type="presParOf" srcId="{77E331A6-AFB6-43CB-8D58-9C648B9B3A0F}" destId="{AACB4F0A-C7C5-4D3D-88BF-EFCA97EEAFD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DC26D5-9988-458D-9C0D-E9291F2D474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1278DC-48A5-4F9E-B16E-F0BA8FD10593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Метод проектов</a:t>
          </a:r>
          <a:endParaRPr lang="ru-RU" dirty="0"/>
        </a:p>
      </dgm:t>
    </dgm:pt>
    <dgm:pt modelId="{EF284F82-01BE-4B08-9180-CB3425AABF8B}" type="parTrans" cxnId="{45D46E20-71B0-44C3-95D5-86EAE7893D38}">
      <dgm:prSet/>
      <dgm:spPr/>
      <dgm:t>
        <a:bodyPr/>
        <a:lstStyle/>
        <a:p>
          <a:endParaRPr lang="ru-RU"/>
        </a:p>
      </dgm:t>
    </dgm:pt>
    <dgm:pt modelId="{B146ABB7-F2CC-4879-8C6C-0241EB690C6E}" type="sibTrans" cxnId="{45D46E20-71B0-44C3-95D5-86EAE7893D38}">
      <dgm:prSet/>
      <dgm:spPr/>
      <dgm:t>
        <a:bodyPr/>
        <a:lstStyle/>
        <a:p>
          <a:endParaRPr lang="ru-RU"/>
        </a:p>
      </dgm:t>
    </dgm:pt>
    <dgm:pt modelId="{F4FADD2B-0277-4151-BFE8-733545BDF07A}">
      <dgm:prSet phldrT="[Текст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Мозговой штурм</a:t>
          </a:r>
          <a:endParaRPr lang="ru-RU" dirty="0"/>
        </a:p>
      </dgm:t>
    </dgm:pt>
    <dgm:pt modelId="{8C70766E-AD27-4A9F-BD80-82AFD07665E3}" type="parTrans" cxnId="{80B72C39-B213-415B-9DEF-538770A71D68}">
      <dgm:prSet/>
      <dgm:spPr/>
      <dgm:t>
        <a:bodyPr/>
        <a:lstStyle/>
        <a:p>
          <a:endParaRPr lang="ru-RU"/>
        </a:p>
      </dgm:t>
    </dgm:pt>
    <dgm:pt modelId="{21340021-4DC0-478F-A66D-14ECDBE35A39}" type="sibTrans" cxnId="{80B72C39-B213-415B-9DEF-538770A71D68}">
      <dgm:prSet/>
      <dgm:spPr/>
      <dgm:t>
        <a:bodyPr/>
        <a:lstStyle/>
        <a:p>
          <a:endParaRPr lang="ru-RU"/>
        </a:p>
      </dgm:t>
    </dgm:pt>
    <dgm:pt modelId="{A64AAF52-08C5-4851-AB86-03E658A34407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Case-study</a:t>
          </a:r>
          <a:endParaRPr lang="ru-RU" dirty="0"/>
        </a:p>
      </dgm:t>
    </dgm:pt>
    <dgm:pt modelId="{EA3DD23A-C168-4802-8C15-BCC82E3098CD}" type="parTrans" cxnId="{B03B6F74-9435-4685-BA34-A3F8F6D7261B}">
      <dgm:prSet/>
      <dgm:spPr/>
      <dgm:t>
        <a:bodyPr/>
        <a:lstStyle/>
        <a:p>
          <a:endParaRPr lang="ru-RU"/>
        </a:p>
      </dgm:t>
    </dgm:pt>
    <dgm:pt modelId="{9D11EE83-DD15-4F87-951F-C5E56DCB7097}" type="sibTrans" cxnId="{B03B6F74-9435-4685-BA34-A3F8F6D7261B}">
      <dgm:prSet/>
      <dgm:spPr/>
      <dgm:t>
        <a:bodyPr/>
        <a:lstStyle/>
        <a:p>
          <a:endParaRPr lang="ru-RU"/>
        </a:p>
      </dgm:t>
    </dgm:pt>
    <dgm:pt modelId="{336F499B-0CE8-456E-88B8-5D87487DDE92}">
      <dgm:prSet phldrT="[Текст]"/>
      <dgm:spPr/>
      <dgm:t>
        <a:bodyPr/>
        <a:lstStyle/>
        <a:p>
          <a:r>
            <a:rPr lang="ru-RU" dirty="0" smtClean="0"/>
            <a:t>Деловые и ролевые игры</a:t>
          </a:r>
          <a:endParaRPr lang="ru-RU" dirty="0"/>
        </a:p>
      </dgm:t>
    </dgm:pt>
    <dgm:pt modelId="{7B4BDBA8-2A39-49A1-ACC8-D0C6359F8185}" type="parTrans" cxnId="{35170180-208D-4E8F-836E-8F1AD6C5217F}">
      <dgm:prSet/>
      <dgm:spPr/>
      <dgm:t>
        <a:bodyPr/>
        <a:lstStyle/>
        <a:p>
          <a:endParaRPr lang="ru-RU"/>
        </a:p>
      </dgm:t>
    </dgm:pt>
    <dgm:pt modelId="{216E5B33-5732-418C-BD80-04D9D51EE396}" type="sibTrans" cxnId="{35170180-208D-4E8F-836E-8F1AD6C5217F}">
      <dgm:prSet/>
      <dgm:spPr/>
      <dgm:t>
        <a:bodyPr/>
        <a:lstStyle/>
        <a:p>
          <a:endParaRPr lang="ru-RU"/>
        </a:p>
      </dgm:t>
    </dgm:pt>
    <dgm:pt modelId="{D2DA3818-B12B-4E3B-B5AB-5FE2530C24B8}" type="pres">
      <dgm:prSet presAssocID="{CFDC26D5-9988-458D-9C0D-E9291F2D474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0AEEC9-1C61-4C1C-9AA9-3630FE4D4F9F}" type="pres">
      <dgm:prSet presAssocID="{CFDC26D5-9988-458D-9C0D-E9291F2D4746}" presName="diamond" presStyleLbl="bgShp" presStyleIdx="0" presStyleCnt="1" custScaleX="128281"/>
      <dgm:spPr/>
    </dgm:pt>
    <dgm:pt modelId="{EB4F0E4B-58D2-4EF5-A62C-E7F39E10913B}" type="pres">
      <dgm:prSet presAssocID="{CFDC26D5-9988-458D-9C0D-E9291F2D474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E75E9-34A1-4C49-9356-64991FF01F24}" type="pres">
      <dgm:prSet presAssocID="{CFDC26D5-9988-458D-9C0D-E9291F2D474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F913F-0944-418B-AAB2-AC15483E1C9A}" type="pres">
      <dgm:prSet presAssocID="{CFDC26D5-9988-458D-9C0D-E9291F2D474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338DE-4C2B-48F5-BB5C-650F8F3CF523}" type="pres">
      <dgm:prSet presAssocID="{CFDC26D5-9988-458D-9C0D-E9291F2D474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AE8AD-09E3-430D-9227-14423B21C04A}" type="presOf" srcId="{CFDC26D5-9988-458D-9C0D-E9291F2D4746}" destId="{D2DA3818-B12B-4E3B-B5AB-5FE2530C24B8}" srcOrd="0" destOrd="0" presId="urn:microsoft.com/office/officeart/2005/8/layout/matrix3"/>
    <dgm:cxn modelId="{35170180-208D-4E8F-836E-8F1AD6C5217F}" srcId="{CFDC26D5-9988-458D-9C0D-E9291F2D4746}" destId="{336F499B-0CE8-456E-88B8-5D87487DDE92}" srcOrd="3" destOrd="0" parTransId="{7B4BDBA8-2A39-49A1-ACC8-D0C6359F8185}" sibTransId="{216E5B33-5732-418C-BD80-04D9D51EE396}"/>
    <dgm:cxn modelId="{F79B27C5-896E-4B27-B431-6CE724BB3B76}" type="presOf" srcId="{A64AAF52-08C5-4851-AB86-03E658A34407}" destId="{371F913F-0944-418B-AAB2-AC15483E1C9A}" srcOrd="0" destOrd="0" presId="urn:microsoft.com/office/officeart/2005/8/layout/matrix3"/>
    <dgm:cxn modelId="{B03B6F74-9435-4685-BA34-A3F8F6D7261B}" srcId="{CFDC26D5-9988-458D-9C0D-E9291F2D4746}" destId="{A64AAF52-08C5-4851-AB86-03E658A34407}" srcOrd="2" destOrd="0" parTransId="{EA3DD23A-C168-4802-8C15-BCC82E3098CD}" sibTransId="{9D11EE83-DD15-4F87-951F-C5E56DCB7097}"/>
    <dgm:cxn modelId="{66EB37AD-0352-42FA-99D6-16CF7DAAD75A}" type="presOf" srcId="{DA1278DC-48A5-4F9E-B16E-F0BA8FD10593}" destId="{EB4F0E4B-58D2-4EF5-A62C-E7F39E10913B}" srcOrd="0" destOrd="0" presId="urn:microsoft.com/office/officeart/2005/8/layout/matrix3"/>
    <dgm:cxn modelId="{82FD5251-B9E9-4B36-B6B4-9111F9EE656E}" type="presOf" srcId="{F4FADD2B-0277-4151-BFE8-733545BDF07A}" destId="{463E75E9-34A1-4C49-9356-64991FF01F24}" srcOrd="0" destOrd="0" presId="urn:microsoft.com/office/officeart/2005/8/layout/matrix3"/>
    <dgm:cxn modelId="{0C1B5281-B6D0-4B12-92D6-FFFF1F918748}" type="presOf" srcId="{336F499B-0CE8-456E-88B8-5D87487DDE92}" destId="{A27338DE-4C2B-48F5-BB5C-650F8F3CF523}" srcOrd="0" destOrd="0" presId="urn:microsoft.com/office/officeart/2005/8/layout/matrix3"/>
    <dgm:cxn modelId="{80B72C39-B213-415B-9DEF-538770A71D68}" srcId="{CFDC26D5-9988-458D-9C0D-E9291F2D4746}" destId="{F4FADD2B-0277-4151-BFE8-733545BDF07A}" srcOrd="1" destOrd="0" parTransId="{8C70766E-AD27-4A9F-BD80-82AFD07665E3}" sibTransId="{21340021-4DC0-478F-A66D-14ECDBE35A39}"/>
    <dgm:cxn modelId="{45D46E20-71B0-44C3-95D5-86EAE7893D38}" srcId="{CFDC26D5-9988-458D-9C0D-E9291F2D4746}" destId="{DA1278DC-48A5-4F9E-B16E-F0BA8FD10593}" srcOrd="0" destOrd="0" parTransId="{EF284F82-01BE-4B08-9180-CB3425AABF8B}" sibTransId="{B146ABB7-F2CC-4879-8C6C-0241EB690C6E}"/>
    <dgm:cxn modelId="{E7E6B8ED-1C97-4BCA-89E7-A708CF7BFADE}" type="presParOf" srcId="{D2DA3818-B12B-4E3B-B5AB-5FE2530C24B8}" destId="{F00AEEC9-1C61-4C1C-9AA9-3630FE4D4F9F}" srcOrd="0" destOrd="0" presId="urn:microsoft.com/office/officeart/2005/8/layout/matrix3"/>
    <dgm:cxn modelId="{4117EA05-70C7-4F7B-A4BB-0BB0094B3A25}" type="presParOf" srcId="{D2DA3818-B12B-4E3B-B5AB-5FE2530C24B8}" destId="{EB4F0E4B-58D2-4EF5-A62C-E7F39E10913B}" srcOrd="1" destOrd="0" presId="urn:microsoft.com/office/officeart/2005/8/layout/matrix3"/>
    <dgm:cxn modelId="{08AAD202-6751-4277-A8D6-1197CA0D013F}" type="presParOf" srcId="{D2DA3818-B12B-4E3B-B5AB-5FE2530C24B8}" destId="{463E75E9-34A1-4C49-9356-64991FF01F24}" srcOrd="2" destOrd="0" presId="urn:microsoft.com/office/officeart/2005/8/layout/matrix3"/>
    <dgm:cxn modelId="{39700DEF-654C-4CB2-8540-43C88092388B}" type="presParOf" srcId="{D2DA3818-B12B-4E3B-B5AB-5FE2530C24B8}" destId="{371F913F-0944-418B-AAB2-AC15483E1C9A}" srcOrd="3" destOrd="0" presId="urn:microsoft.com/office/officeart/2005/8/layout/matrix3"/>
    <dgm:cxn modelId="{91825242-153B-43CF-96D8-712642D2C419}" type="presParOf" srcId="{D2DA3818-B12B-4E3B-B5AB-5FE2530C24B8}" destId="{A27338DE-4C2B-48F5-BB5C-650F8F3CF52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4997B7-F2F1-4343-AE87-C9C00E86FE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D2C5BC-86D3-4418-979E-35E0B8070513}">
      <dgm:prSet/>
      <dgm:spPr/>
      <dgm:t>
        <a:bodyPr/>
        <a:lstStyle/>
        <a:p>
          <a:pPr rtl="0"/>
          <a:r>
            <a:rPr lang="ru-RU" smtClean="0"/>
            <a:t>Отдел социальной защиты Управления городского хозяйства г. Талицы, </a:t>
          </a:r>
          <a:endParaRPr lang="ru-RU"/>
        </a:p>
      </dgm:t>
    </dgm:pt>
    <dgm:pt modelId="{7527AD69-CB51-4C55-BB5C-37343F9DF4BC}" type="parTrans" cxnId="{10FC0A35-7000-4928-B67C-BBA04064A648}">
      <dgm:prSet/>
      <dgm:spPr/>
      <dgm:t>
        <a:bodyPr/>
        <a:lstStyle/>
        <a:p>
          <a:endParaRPr lang="ru-RU"/>
        </a:p>
      </dgm:t>
    </dgm:pt>
    <dgm:pt modelId="{DEDC1C82-EC65-462C-B72B-1B2B2D0F272E}" type="sibTrans" cxnId="{10FC0A35-7000-4928-B67C-BBA04064A648}">
      <dgm:prSet/>
      <dgm:spPr/>
      <dgm:t>
        <a:bodyPr/>
        <a:lstStyle/>
        <a:p>
          <a:endParaRPr lang="ru-RU"/>
        </a:p>
      </dgm:t>
    </dgm:pt>
    <dgm:pt modelId="{6F24CD71-85B8-448E-8047-084591D709F2}">
      <dgm:prSet/>
      <dgm:spPr/>
      <dgm:t>
        <a:bodyPr/>
        <a:lstStyle/>
        <a:p>
          <a:pPr rtl="0"/>
          <a:r>
            <a:rPr lang="ru-RU" smtClean="0"/>
            <a:t>ГАУ ТО Центр занятости населения Голышмановского района Тюменской области, </a:t>
          </a:r>
          <a:endParaRPr lang="ru-RU"/>
        </a:p>
      </dgm:t>
    </dgm:pt>
    <dgm:pt modelId="{114B8202-6F18-4E63-B311-FE7C53C3EEC7}" type="parTrans" cxnId="{869094EE-E9C8-41BA-9790-88A686ED974F}">
      <dgm:prSet/>
      <dgm:spPr/>
      <dgm:t>
        <a:bodyPr/>
        <a:lstStyle/>
        <a:p>
          <a:endParaRPr lang="ru-RU"/>
        </a:p>
      </dgm:t>
    </dgm:pt>
    <dgm:pt modelId="{293DAD74-9CA7-4CE3-A707-8A004D856834}" type="sibTrans" cxnId="{869094EE-E9C8-41BA-9790-88A686ED974F}">
      <dgm:prSet/>
      <dgm:spPr/>
      <dgm:t>
        <a:bodyPr/>
        <a:lstStyle/>
        <a:p>
          <a:endParaRPr lang="ru-RU"/>
        </a:p>
      </dgm:t>
    </dgm:pt>
    <dgm:pt modelId="{9286FE51-D3AF-4485-A8EA-F24160B317B8}">
      <dgm:prSet/>
      <dgm:spPr/>
      <dgm:t>
        <a:bodyPr/>
        <a:lstStyle/>
        <a:p>
          <a:pPr rtl="0"/>
          <a:r>
            <a:rPr lang="ru-RU" dirty="0" smtClean="0"/>
            <a:t>МАУ </a:t>
          </a:r>
          <a:r>
            <a:rPr lang="ru-RU" dirty="0" err="1" smtClean="0"/>
            <a:t>Ялуторовский</a:t>
          </a:r>
          <a:r>
            <a:rPr lang="ru-RU" dirty="0" smtClean="0"/>
            <a:t> комплексный центр социального обслуживания населения, </a:t>
          </a:r>
          <a:endParaRPr lang="ru-RU" dirty="0"/>
        </a:p>
      </dgm:t>
    </dgm:pt>
    <dgm:pt modelId="{783288F0-B80B-44AB-B152-1A489006A1C3}" type="parTrans" cxnId="{C55DB6C6-C9CB-4DB5-86CE-8DB8E9169A60}">
      <dgm:prSet/>
      <dgm:spPr/>
      <dgm:t>
        <a:bodyPr/>
        <a:lstStyle/>
        <a:p>
          <a:endParaRPr lang="ru-RU"/>
        </a:p>
      </dgm:t>
    </dgm:pt>
    <dgm:pt modelId="{CC8E6CBE-58AA-4AD1-9BDE-FB44072487B7}" type="sibTrans" cxnId="{C55DB6C6-C9CB-4DB5-86CE-8DB8E9169A60}">
      <dgm:prSet/>
      <dgm:spPr/>
      <dgm:t>
        <a:bodyPr/>
        <a:lstStyle/>
        <a:p>
          <a:endParaRPr lang="ru-RU"/>
        </a:p>
      </dgm:t>
    </dgm:pt>
    <dgm:pt modelId="{408F716D-09D6-4621-95A4-FAB49EF4BEA0}">
      <dgm:prSet/>
      <dgm:spPr/>
      <dgm:t>
        <a:bodyPr/>
        <a:lstStyle/>
        <a:p>
          <a:pPr rtl="0"/>
          <a:r>
            <a:rPr lang="ru-RU" smtClean="0"/>
            <a:t>Филиал  ГУ ПФР п. Каскара Тюменской области, </a:t>
          </a:r>
          <a:endParaRPr lang="ru-RU"/>
        </a:p>
      </dgm:t>
    </dgm:pt>
    <dgm:pt modelId="{ED39210B-5155-4C5B-B151-D2ED59B4016F}" type="parTrans" cxnId="{6970DCF4-EF5B-4ECD-8135-FF14E57DC1D2}">
      <dgm:prSet/>
      <dgm:spPr/>
      <dgm:t>
        <a:bodyPr/>
        <a:lstStyle/>
        <a:p>
          <a:endParaRPr lang="ru-RU"/>
        </a:p>
      </dgm:t>
    </dgm:pt>
    <dgm:pt modelId="{AFF38390-9CF8-4121-9B46-47750FCF1676}" type="sibTrans" cxnId="{6970DCF4-EF5B-4ECD-8135-FF14E57DC1D2}">
      <dgm:prSet/>
      <dgm:spPr/>
      <dgm:t>
        <a:bodyPr/>
        <a:lstStyle/>
        <a:p>
          <a:endParaRPr lang="ru-RU"/>
        </a:p>
      </dgm:t>
    </dgm:pt>
    <dgm:pt modelId="{13763D17-B120-4FFF-96B1-441AEB440E57}">
      <dgm:prSet/>
      <dgm:spPr/>
      <dgm:t>
        <a:bodyPr/>
        <a:lstStyle/>
        <a:p>
          <a:pPr rtl="0"/>
          <a:r>
            <a:rPr lang="ru-RU" smtClean="0"/>
            <a:t>Управление социальной защиты по г. Нягань и Октябрьскому району, </a:t>
          </a:r>
          <a:endParaRPr lang="ru-RU"/>
        </a:p>
      </dgm:t>
    </dgm:pt>
    <dgm:pt modelId="{DA04CD68-385A-4416-A654-05423AA3F4CF}" type="parTrans" cxnId="{3D2810CB-A990-4D81-809A-9C1DBF298EEA}">
      <dgm:prSet/>
      <dgm:spPr/>
      <dgm:t>
        <a:bodyPr/>
        <a:lstStyle/>
        <a:p>
          <a:endParaRPr lang="ru-RU"/>
        </a:p>
      </dgm:t>
    </dgm:pt>
    <dgm:pt modelId="{6CFD4307-0A2D-4148-80DB-41408BBCDE45}" type="sibTrans" cxnId="{3D2810CB-A990-4D81-809A-9C1DBF298EEA}">
      <dgm:prSet/>
      <dgm:spPr/>
      <dgm:t>
        <a:bodyPr/>
        <a:lstStyle/>
        <a:p>
          <a:endParaRPr lang="ru-RU"/>
        </a:p>
      </dgm:t>
    </dgm:pt>
    <dgm:pt modelId="{3D531C75-7E9B-4BBD-912A-7599B67ABC5F}">
      <dgm:prSet/>
      <dgm:spPr/>
      <dgm:t>
        <a:bodyPr/>
        <a:lstStyle/>
        <a:p>
          <a:pPr rtl="0"/>
          <a:r>
            <a:rPr lang="ru-RU" smtClean="0"/>
            <a:t>Отдел ПФР в Армизонском районе Тюменской области, </a:t>
          </a:r>
          <a:endParaRPr lang="ru-RU"/>
        </a:p>
      </dgm:t>
    </dgm:pt>
    <dgm:pt modelId="{761A24DD-46E6-4A11-9CBA-1B3D0F0945FA}" type="parTrans" cxnId="{0AB3BA84-40D2-4096-9C98-5F7E6D6FE964}">
      <dgm:prSet/>
      <dgm:spPr/>
      <dgm:t>
        <a:bodyPr/>
        <a:lstStyle/>
        <a:p>
          <a:endParaRPr lang="ru-RU"/>
        </a:p>
      </dgm:t>
    </dgm:pt>
    <dgm:pt modelId="{A7BF2D6E-E8D7-4834-8599-F5859E955E1B}" type="sibTrans" cxnId="{0AB3BA84-40D2-4096-9C98-5F7E6D6FE964}">
      <dgm:prSet/>
      <dgm:spPr/>
      <dgm:t>
        <a:bodyPr/>
        <a:lstStyle/>
        <a:p>
          <a:endParaRPr lang="ru-RU"/>
        </a:p>
      </dgm:t>
    </dgm:pt>
    <dgm:pt modelId="{C1931FD0-7B94-4F8F-B3B8-2503AA806D54}">
      <dgm:prSet/>
      <dgm:spPr/>
      <dgm:t>
        <a:bodyPr/>
        <a:lstStyle/>
        <a:p>
          <a:pPr rtl="0"/>
          <a:r>
            <a:rPr lang="ru-RU" smtClean="0"/>
            <a:t>ГКУ Службы занятости населения Свердловской области Ирбитский центр занятости, </a:t>
          </a:r>
          <a:endParaRPr lang="ru-RU"/>
        </a:p>
      </dgm:t>
    </dgm:pt>
    <dgm:pt modelId="{3A32A737-167F-4845-A794-748CB0848B3B}" type="parTrans" cxnId="{FE514224-AF3E-42CC-815A-2D41B82F9BE8}">
      <dgm:prSet/>
      <dgm:spPr/>
      <dgm:t>
        <a:bodyPr/>
        <a:lstStyle/>
        <a:p>
          <a:endParaRPr lang="ru-RU"/>
        </a:p>
      </dgm:t>
    </dgm:pt>
    <dgm:pt modelId="{FF60543A-E1C7-4B81-AE4F-9EE0C4B02AB4}" type="sibTrans" cxnId="{FE514224-AF3E-42CC-815A-2D41B82F9BE8}">
      <dgm:prSet/>
      <dgm:spPr/>
      <dgm:t>
        <a:bodyPr/>
        <a:lstStyle/>
        <a:p>
          <a:endParaRPr lang="ru-RU"/>
        </a:p>
      </dgm:t>
    </dgm:pt>
    <dgm:pt modelId="{E37CA5DD-B679-4527-BC1B-9F654C234FE8}">
      <dgm:prSet/>
      <dgm:spPr/>
      <dgm:t>
        <a:bodyPr/>
        <a:lstStyle/>
        <a:p>
          <a:pPr rtl="0"/>
          <a:r>
            <a:rPr lang="ru-RU" smtClean="0"/>
            <a:t>Управление по труду и социальной защите населения администрации г. Новый Уренгой, </a:t>
          </a:r>
          <a:endParaRPr lang="ru-RU"/>
        </a:p>
      </dgm:t>
    </dgm:pt>
    <dgm:pt modelId="{A4FCAB49-20A2-45F7-97D5-EEAF6840368D}" type="parTrans" cxnId="{707FC66A-6E60-4256-942C-07E2364548ED}">
      <dgm:prSet/>
      <dgm:spPr/>
      <dgm:t>
        <a:bodyPr/>
        <a:lstStyle/>
        <a:p>
          <a:endParaRPr lang="ru-RU"/>
        </a:p>
      </dgm:t>
    </dgm:pt>
    <dgm:pt modelId="{C4808E7A-EB98-4A22-8936-1183BC0BCB80}" type="sibTrans" cxnId="{707FC66A-6E60-4256-942C-07E2364548ED}">
      <dgm:prSet/>
      <dgm:spPr/>
      <dgm:t>
        <a:bodyPr/>
        <a:lstStyle/>
        <a:p>
          <a:endParaRPr lang="ru-RU"/>
        </a:p>
      </dgm:t>
    </dgm:pt>
    <dgm:pt modelId="{DF7EBC67-A6C6-44C1-ADFB-300F6F85C46D}">
      <dgm:prSet/>
      <dgm:spPr/>
      <dgm:t>
        <a:bodyPr/>
        <a:lstStyle/>
        <a:p>
          <a:pPr rtl="0"/>
          <a:r>
            <a:rPr lang="ru-RU" smtClean="0"/>
            <a:t>МФЦ п. Березово, ХМАО, </a:t>
          </a:r>
          <a:endParaRPr lang="ru-RU"/>
        </a:p>
      </dgm:t>
    </dgm:pt>
    <dgm:pt modelId="{33274C28-B279-4ACC-8938-AE201F2A6B62}" type="parTrans" cxnId="{E1A97DA8-7942-4BED-9FCA-D6697D5AEFEE}">
      <dgm:prSet/>
      <dgm:spPr/>
      <dgm:t>
        <a:bodyPr/>
        <a:lstStyle/>
        <a:p>
          <a:endParaRPr lang="ru-RU"/>
        </a:p>
      </dgm:t>
    </dgm:pt>
    <dgm:pt modelId="{C551AAB3-2CDB-4CB9-85C5-192C0E70A59A}" type="sibTrans" cxnId="{E1A97DA8-7942-4BED-9FCA-D6697D5AEFEE}">
      <dgm:prSet/>
      <dgm:spPr/>
      <dgm:t>
        <a:bodyPr/>
        <a:lstStyle/>
        <a:p>
          <a:endParaRPr lang="ru-RU"/>
        </a:p>
      </dgm:t>
    </dgm:pt>
    <dgm:pt modelId="{3A76A32F-35DE-455F-B61E-8EA68C8500F3}">
      <dgm:prSet/>
      <dgm:spPr/>
      <dgm:t>
        <a:bodyPr/>
        <a:lstStyle/>
        <a:p>
          <a:pPr rtl="0"/>
          <a:r>
            <a:rPr lang="ru-RU" smtClean="0"/>
            <a:t>МАУ Центр социального обслуживания населения, г. Тобольск</a:t>
          </a:r>
          <a:endParaRPr lang="ru-RU"/>
        </a:p>
      </dgm:t>
    </dgm:pt>
    <dgm:pt modelId="{D78E9ADE-242D-449F-B14C-3F42B7E97323}" type="parTrans" cxnId="{06A2DB94-4BFA-48A8-980C-4A7EFCB7ECE6}">
      <dgm:prSet/>
      <dgm:spPr/>
      <dgm:t>
        <a:bodyPr/>
        <a:lstStyle/>
        <a:p>
          <a:endParaRPr lang="ru-RU"/>
        </a:p>
      </dgm:t>
    </dgm:pt>
    <dgm:pt modelId="{B0815C50-D3BC-445A-A9FC-FC098A8E7FD6}" type="sibTrans" cxnId="{06A2DB94-4BFA-48A8-980C-4A7EFCB7ECE6}">
      <dgm:prSet/>
      <dgm:spPr/>
      <dgm:t>
        <a:bodyPr/>
        <a:lstStyle/>
        <a:p>
          <a:endParaRPr lang="ru-RU"/>
        </a:p>
      </dgm:t>
    </dgm:pt>
    <dgm:pt modelId="{E61B3E3A-4AC5-4619-80BA-731F21F00EE1}" type="pres">
      <dgm:prSet presAssocID="{714997B7-F2F1-4343-AE87-C9C00E86FE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2D23C6-AEB6-4651-BAD7-27558859348D}" type="pres">
      <dgm:prSet presAssocID="{6DD2C5BC-86D3-4418-979E-35E0B8070513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3FE5B-1C60-459C-AF8C-1330E3851A77}" type="pres">
      <dgm:prSet presAssocID="{DEDC1C82-EC65-462C-B72B-1B2B2D0F272E}" presName="spacer" presStyleCnt="0"/>
      <dgm:spPr/>
    </dgm:pt>
    <dgm:pt modelId="{C15DEBD4-B7F9-4DFF-913B-D3834C139C4D}" type="pres">
      <dgm:prSet presAssocID="{6F24CD71-85B8-448E-8047-084591D709F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AD2A4-7FE3-495E-B8C0-449370A51CEA}" type="pres">
      <dgm:prSet presAssocID="{293DAD74-9CA7-4CE3-A707-8A004D856834}" presName="spacer" presStyleCnt="0"/>
      <dgm:spPr/>
    </dgm:pt>
    <dgm:pt modelId="{E9F3172C-8332-4A71-86BF-9B65808D200C}" type="pres">
      <dgm:prSet presAssocID="{9286FE51-D3AF-4485-A8EA-F24160B317B8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E4F85-B0D7-4729-BB5D-F635C08478E7}" type="pres">
      <dgm:prSet presAssocID="{CC8E6CBE-58AA-4AD1-9BDE-FB44072487B7}" presName="spacer" presStyleCnt="0"/>
      <dgm:spPr/>
    </dgm:pt>
    <dgm:pt modelId="{E8C7160A-7AFA-4665-851A-20991BCB23BF}" type="pres">
      <dgm:prSet presAssocID="{408F716D-09D6-4621-95A4-FAB49EF4BEA0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7AAE5-FAC7-4E36-A3DB-1D919E3295B4}" type="pres">
      <dgm:prSet presAssocID="{AFF38390-9CF8-4121-9B46-47750FCF1676}" presName="spacer" presStyleCnt="0"/>
      <dgm:spPr/>
    </dgm:pt>
    <dgm:pt modelId="{2CECB9A8-1494-43BA-AEFE-8EF751A6DEF7}" type="pres">
      <dgm:prSet presAssocID="{13763D17-B120-4FFF-96B1-441AEB440E57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E6B9F-386F-46E1-A558-417C4ADFA1D0}" type="pres">
      <dgm:prSet presAssocID="{6CFD4307-0A2D-4148-80DB-41408BBCDE45}" presName="spacer" presStyleCnt="0"/>
      <dgm:spPr/>
    </dgm:pt>
    <dgm:pt modelId="{24115E85-BE6F-410A-BCE6-46DD760C1300}" type="pres">
      <dgm:prSet presAssocID="{3D531C75-7E9B-4BBD-912A-7599B67ABC5F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8313-0522-49D7-86C4-90120AA56AF3}" type="pres">
      <dgm:prSet presAssocID="{A7BF2D6E-E8D7-4834-8599-F5859E955E1B}" presName="spacer" presStyleCnt="0"/>
      <dgm:spPr/>
    </dgm:pt>
    <dgm:pt modelId="{E32DE984-8C9F-420A-95BA-7D55B38ACB98}" type="pres">
      <dgm:prSet presAssocID="{C1931FD0-7B94-4F8F-B3B8-2503AA806D54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1CD8F-C46C-4601-982C-732DB8BA9354}" type="pres">
      <dgm:prSet presAssocID="{FF60543A-E1C7-4B81-AE4F-9EE0C4B02AB4}" presName="spacer" presStyleCnt="0"/>
      <dgm:spPr/>
    </dgm:pt>
    <dgm:pt modelId="{B11A8C62-E98E-4DCD-A972-A8A5C64FA3C6}" type="pres">
      <dgm:prSet presAssocID="{E37CA5DD-B679-4527-BC1B-9F654C234FE8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FF6E2-F916-4CA7-A929-CEE41332A9F6}" type="pres">
      <dgm:prSet presAssocID="{C4808E7A-EB98-4A22-8936-1183BC0BCB80}" presName="spacer" presStyleCnt="0"/>
      <dgm:spPr/>
    </dgm:pt>
    <dgm:pt modelId="{378548BD-A377-4913-ADCC-59E24F84FA86}" type="pres">
      <dgm:prSet presAssocID="{DF7EBC67-A6C6-44C1-ADFB-300F6F85C46D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D1AA0-BB51-46DE-A0B3-8CD5A1DAA139}" type="pres">
      <dgm:prSet presAssocID="{C551AAB3-2CDB-4CB9-85C5-192C0E70A59A}" presName="spacer" presStyleCnt="0"/>
      <dgm:spPr/>
    </dgm:pt>
    <dgm:pt modelId="{FF34A3A9-D91F-4311-AD64-65B5179B04C8}" type="pres">
      <dgm:prSet presAssocID="{3A76A32F-35DE-455F-B61E-8EA68C8500F3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514224-AF3E-42CC-815A-2D41B82F9BE8}" srcId="{714997B7-F2F1-4343-AE87-C9C00E86FE97}" destId="{C1931FD0-7B94-4F8F-B3B8-2503AA806D54}" srcOrd="6" destOrd="0" parTransId="{3A32A737-167F-4845-A794-748CB0848B3B}" sibTransId="{FF60543A-E1C7-4B81-AE4F-9EE0C4B02AB4}"/>
    <dgm:cxn modelId="{B8532D9E-4BA4-42DE-9EDE-003ADA70417A}" type="presOf" srcId="{9286FE51-D3AF-4485-A8EA-F24160B317B8}" destId="{E9F3172C-8332-4A71-86BF-9B65808D200C}" srcOrd="0" destOrd="0" presId="urn:microsoft.com/office/officeart/2005/8/layout/vList2"/>
    <dgm:cxn modelId="{869094EE-E9C8-41BA-9790-88A686ED974F}" srcId="{714997B7-F2F1-4343-AE87-C9C00E86FE97}" destId="{6F24CD71-85B8-448E-8047-084591D709F2}" srcOrd="1" destOrd="0" parTransId="{114B8202-6F18-4E63-B311-FE7C53C3EEC7}" sibTransId="{293DAD74-9CA7-4CE3-A707-8A004D856834}"/>
    <dgm:cxn modelId="{C55DB6C6-C9CB-4DB5-86CE-8DB8E9169A60}" srcId="{714997B7-F2F1-4343-AE87-C9C00E86FE97}" destId="{9286FE51-D3AF-4485-A8EA-F24160B317B8}" srcOrd="2" destOrd="0" parTransId="{783288F0-B80B-44AB-B152-1A489006A1C3}" sibTransId="{CC8E6CBE-58AA-4AD1-9BDE-FB44072487B7}"/>
    <dgm:cxn modelId="{6F9931FD-6906-4DB2-9260-E90E15FB0720}" type="presOf" srcId="{408F716D-09D6-4621-95A4-FAB49EF4BEA0}" destId="{E8C7160A-7AFA-4665-851A-20991BCB23BF}" srcOrd="0" destOrd="0" presId="urn:microsoft.com/office/officeart/2005/8/layout/vList2"/>
    <dgm:cxn modelId="{06A2DB94-4BFA-48A8-980C-4A7EFCB7ECE6}" srcId="{714997B7-F2F1-4343-AE87-C9C00E86FE97}" destId="{3A76A32F-35DE-455F-B61E-8EA68C8500F3}" srcOrd="9" destOrd="0" parTransId="{D78E9ADE-242D-449F-B14C-3F42B7E97323}" sibTransId="{B0815C50-D3BC-445A-A9FC-FC098A8E7FD6}"/>
    <dgm:cxn modelId="{0AB3BA84-40D2-4096-9C98-5F7E6D6FE964}" srcId="{714997B7-F2F1-4343-AE87-C9C00E86FE97}" destId="{3D531C75-7E9B-4BBD-912A-7599B67ABC5F}" srcOrd="5" destOrd="0" parTransId="{761A24DD-46E6-4A11-9CBA-1B3D0F0945FA}" sibTransId="{A7BF2D6E-E8D7-4834-8599-F5859E955E1B}"/>
    <dgm:cxn modelId="{707FC66A-6E60-4256-942C-07E2364548ED}" srcId="{714997B7-F2F1-4343-AE87-C9C00E86FE97}" destId="{E37CA5DD-B679-4527-BC1B-9F654C234FE8}" srcOrd="7" destOrd="0" parTransId="{A4FCAB49-20A2-45F7-97D5-EEAF6840368D}" sibTransId="{C4808E7A-EB98-4A22-8936-1183BC0BCB80}"/>
    <dgm:cxn modelId="{10FC0A35-7000-4928-B67C-BBA04064A648}" srcId="{714997B7-F2F1-4343-AE87-C9C00E86FE97}" destId="{6DD2C5BC-86D3-4418-979E-35E0B8070513}" srcOrd="0" destOrd="0" parTransId="{7527AD69-CB51-4C55-BB5C-37343F9DF4BC}" sibTransId="{DEDC1C82-EC65-462C-B72B-1B2B2D0F272E}"/>
    <dgm:cxn modelId="{E5B69DE1-7393-4242-B410-7E8FA8BB925D}" type="presOf" srcId="{DF7EBC67-A6C6-44C1-ADFB-300F6F85C46D}" destId="{378548BD-A377-4913-ADCC-59E24F84FA86}" srcOrd="0" destOrd="0" presId="urn:microsoft.com/office/officeart/2005/8/layout/vList2"/>
    <dgm:cxn modelId="{9CDBD5A7-1972-4FC0-ADBD-6650FA664873}" type="presOf" srcId="{6DD2C5BC-86D3-4418-979E-35E0B8070513}" destId="{DE2D23C6-AEB6-4651-BAD7-27558859348D}" srcOrd="0" destOrd="0" presId="urn:microsoft.com/office/officeart/2005/8/layout/vList2"/>
    <dgm:cxn modelId="{6970DCF4-EF5B-4ECD-8135-FF14E57DC1D2}" srcId="{714997B7-F2F1-4343-AE87-C9C00E86FE97}" destId="{408F716D-09D6-4621-95A4-FAB49EF4BEA0}" srcOrd="3" destOrd="0" parTransId="{ED39210B-5155-4C5B-B151-D2ED59B4016F}" sibTransId="{AFF38390-9CF8-4121-9B46-47750FCF1676}"/>
    <dgm:cxn modelId="{3D2810CB-A990-4D81-809A-9C1DBF298EEA}" srcId="{714997B7-F2F1-4343-AE87-C9C00E86FE97}" destId="{13763D17-B120-4FFF-96B1-441AEB440E57}" srcOrd="4" destOrd="0" parTransId="{DA04CD68-385A-4416-A654-05423AA3F4CF}" sibTransId="{6CFD4307-0A2D-4148-80DB-41408BBCDE45}"/>
    <dgm:cxn modelId="{9E0BD195-7348-49D1-87F9-5F76BC55D88E}" type="presOf" srcId="{714997B7-F2F1-4343-AE87-C9C00E86FE97}" destId="{E61B3E3A-4AC5-4619-80BA-731F21F00EE1}" srcOrd="0" destOrd="0" presId="urn:microsoft.com/office/officeart/2005/8/layout/vList2"/>
    <dgm:cxn modelId="{F2AB2768-7D9E-4E86-B0D0-BFD38777877E}" type="presOf" srcId="{3D531C75-7E9B-4BBD-912A-7599B67ABC5F}" destId="{24115E85-BE6F-410A-BCE6-46DD760C1300}" srcOrd="0" destOrd="0" presId="urn:microsoft.com/office/officeart/2005/8/layout/vList2"/>
    <dgm:cxn modelId="{0D79A3E6-9E47-4284-B0EC-6F32956945CB}" type="presOf" srcId="{13763D17-B120-4FFF-96B1-441AEB440E57}" destId="{2CECB9A8-1494-43BA-AEFE-8EF751A6DEF7}" srcOrd="0" destOrd="0" presId="urn:microsoft.com/office/officeart/2005/8/layout/vList2"/>
    <dgm:cxn modelId="{D874A244-50EB-47EE-B798-925EF8C1F0AA}" type="presOf" srcId="{3A76A32F-35DE-455F-B61E-8EA68C8500F3}" destId="{FF34A3A9-D91F-4311-AD64-65B5179B04C8}" srcOrd="0" destOrd="0" presId="urn:microsoft.com/office/officeart/2005/8/layout/vList2"/>
    <dgm:cxn modelId="{70F01CC0-1AC3-45EF-AE2B-13A949970A50}" type="presOf" srcId="{E37CA5DD-B679-4527-BC1B-9F654C234FE8}" destId="{B11A8C62-E98E-4DCD-A972-A8A5C64FA3C6}" srcOrd="0" destOrd="0" presId="urn:microsoft.com/office/officeart/2005/8/layout/vList2"/>
    <dgm:cxn modelId="{E06C0675-54B6-402F-A674-500E79DAAF29}" type="presOf" srcId="{6F24CD71-85B8-448E-8047-084591D709F2}" destId="{C15DEBD4-B7F9-4DFF-913B-D3834C139C4D}" srcOrd="0" destOrd="0" presId="urn:microsoft.com/office/officeart/2005/8/layout/vList2"/>
    <dgm:cxn modelId="{89553223-E4FB-4B70-BEC9-9E28CC3F1100}" type="presOf" srcId="{C1931FD0-7B94-4F8F-B3B8-2503AA806D54}" destId="{E32DE984-8C9F-420A-95BA-7D55B38ACB98}" srcOrd="0" destOrd="0" presId="urn:microsoft.com/office/officeart/2005/8/layout/vList2"/>
    <dgm:cxn modelId="{E1A97DA8-7942-4BED-9FCA-D6697D5AEFEE}" srcId="{714997B7-F2F1-4343-AE87-C9C00E86FE97}" destId="{DF7EBC67-A6C6-44C1-ADFB-300F6F85C46D}" srcOrd="8" destOrd="0" parTransId="{33274C28-B279-4ACC-8938-AE201F2A6B62}" sibTransId="{C551AAB3-2CDB-4CB9-85C5-192C0E70A59A}"/>
    <dgm:cxn modelId="{6C350AD5-A6CE-4AFA-A099-94A7EF4A0867}" type="presParOf" srcId="{E61B3E3A-4AC5-4619-80BA-731F21F00EE1}" destId="{DE2D23C6-AEB6-4651-BAD7-27558859348D}" srcOrd="0" destOrd="0" presId="urn:microsoft.com/office/officeart/2005/8/layout/vList2"/>
    <dgm:cxn modelId="{DBC0FF80-A3DF-4E90-9CB3-9BA6FC962F6F}" type="presParOf" srcId="{E61B3E3A-4AC5-4619-80BA-731F21F00EE1}" destId="{3193FE5B-1C60-459C-AF8C-1330E3851A77}" srcOrd="1" destOrd="0" presId="urn:microsoft.com/office/officeart/2005/8/layout/vList2"/>
    <dgm:cxn modelId="{038DEFD6-FDF5-4DD3-A598-1067E542C258}" type="presParOf" srcId="{E61B3E3A-4AC5-4619-80BA-731F21F00EE1}" destId="{C15DEBD4-B7F9-4DFF-913B-D3834C139C4D}" srcOrd="2" destOrd="0" presId="urn:microsoft.com/office/officeart/2005/8/layout/vList2"/>
    <dgm:cxn modelId="{E8C9641D-F439-4A84-B3F9-A683ABA332A0}" type="presParOf" srcId="{E61B3E3A-4AC5-4619-80BA-731F21F00EE1}" destId="{BFFAD2A4-7FE3-495E-B8C0-449370A51CEA}" srcOrd="3" destOrd="0" presId="urn:microsoft.com/office/officeart/2005/8/layout/vList2"/>
    <dgm:cxn modelId="{55A5C6DF-5C02-4E1A-9C9D-FCA21F7AB86A}" type="presParOf" srcId="{E61B3E3A-4AC5-4619-80BA-731F21F00EE1}" destId="{E9F3172C-8332-4A71-86BF-9B65808D200C}" srcOrd="4" destOrd="0" presId="urn:microsoft.com/office/officeart/2005/8/layout/vList2"/>
    <dgm:cxn modelId="{9A30C0FD-FDDE-4244-9BB6-B55DDD29BFBC}" type="presParOf" srcId="{E61B3E3A-4AC5-4619-80BA-731F21F00EE1}" destId="{F92E4F85-B0D7-4729-BB5D-F635C08478E7}" srcOrd="5" destOrd="0" presId="urn:microsoft.com/office/officeart/2005/8/layout/vList2"/>
    <dgm:cxn modelId="{759BBC57-BC1A-48E6-8416-2624BF85A083}" type="presParOf" srcId="{E61B3E3A-4AC5-4619-80BA-731F21F00EE1}" destId="{E8C7160A-7AFA-4665-851A-20991BCB23BF}" srcOrd="6" destOrd="0" presId="urn:microsoft.com/office/officeart/2005/8/layout/vList2"/>
    <dgm:cxn modelId="{143593A2-8411-4303-B8DF-BB5906F06016}" type="presParOf" srcId="{E61B3E3A-4AC5-4619-80BA-731F21F00EE1}" destId="{9047AAE5-FAC7-4E36-A3DB-1D919E3295B4}" srcOrd="7" destOrd="0" presId="urn:microsoft.com/office/officeart/2005/8/layout/vList2"/>
    <dgm:cxn modelId="{C83C7E22-4176-400F-966A-492619B703F4}" type="presParOf" srcId="{E61B3E3A-4AC5-4619-80BA-731F21F00EE1}" destId="{2CECB9A8-1494-43BA-AEFE-8EF751A6DEF7}" srcOrd="8" destOrd="0" presId="urn:microsoft.com/office/officeart/2005/8/layout/vList2"/>
    <dgm:cxn modelId="{5E71596F-CC11-4A7E-A70A-53A4DE8B1F73}" type="presParOf" srcId="{E61B3E3A-4AC5-4619-80BA-731F21F00EE1}" destId="{D15E6B9F-386F-46E1-A558-417C4ADFA1D0}" srcOrd="9" destOrd="0" presId="urn:microsoft.com/office/officeart/2005/8/layout/vList2"/>
    <dgm:cxn modelId="{6ECEFC91-C2D8-4667-AE14-BB04F382A652}" type="presParOf" srcId="{E61B3E3A-4AC5-4619-80BA-731F21F00EE1}" destId="{24115E85-BE6F-410A-BCE6-46DD760C1300}" srcOrd="10" destOrd="0" presId="urn:microsoft.com/office/officeart/2005/8/layout/vList2"/>
    <dgm:cxn modelId="{49464BD3-6DFF-4B65-9753-FB4649681225}" type="presParOf" srcId="{E61B3E3A-4AC5-4619-80BA-731F21F00EE1}" destId="{6E528313-0522-49D7-86C4-90120AA56AF3}" srcOrd="11" destOrd="0" presId="urn:microsoft.com/office/officeart/2005/8/layout/vList2"/>
    <dgm:cxn modelId="{EAB35153-1F10-4ABE-ABFF-2EECA3936738}" type="presParOf" srcId="{E61B3E3A-4AC5-4619-80BA-731F21F00EE1}" destId="{E32DE984-8C9F-420A-95BA-7D55B38ACB98}" srcOrd="12" destOrd="0" presId="urn:microsoft.com/office/officeart/2005/8/layout/vList2"/>
    <dgm:cxn modelId="{386D79BF-3343-4C51-8E7A-86F41B5835E8}" type="presParOf" srcId="{E61B3E3A-4AC5-4619-80BA-731F21F00EE1}" destId="{F7E1CD8F-C46C-4601-982C-732DB8BA9354}" srcOrd="13" destOrd="0" presId="urn:microsoft.com/office/officeart/2005/8/layout/vList2"/>
    <dgm:cxn modelId="{40CEA281-2E75-4948-9880-586926AE3879}" type="presParOf" srcId="{E61B3E3A-4AC5-4619-80BA-731F21F00EE1}" destId="{B11A8C62-E98E-4DCD-A972-A8A5C64FA3C6}" srcOrd="14" destOrd="0" presId="urn:microsoft.com/office/officeart/2005/8/layout/vList2"/>
    <dgm:cxn modelId="{0624BDC4-A46C-4BA1-BE29-91ABE4E442EC}" type="presParOf" srcId="{E61B3E3A-4AC5-4619-80BA-731F21F00EE1}" destId="{6ADFF6E2-F916-4CA7-A929-CEE41332A9F6}" srcOrd="15" destOrd="0" presId="urn:microsoft.com/office/officeart/2005/8/layout/vList2"/>
    <dgm:cxn modelId="{00E27706-3A38-42D7-8CE6-051B5CF2589D}" type="presParOf" srcId="{E61B3E3A-4AC5-4619-80BA-731F21F00EE1}" destId="{378548BD-A377-4913-ADCC-59E24F84FA86}" srcOrd="16" destOrd="0" presId="urn:microsoft.com/office/officeart/2005/8/layout/vList2"/>
    <dgm:cxn modelId="{67838D04-2925-4EFC-9A08-40DA852AAB0F}" type="presParOf" srcId="{E61B3E3A-4AC5-4619-80BA-731F21F00EE1}" destId="{BD5D1AA0-BB51-46DE-A0B3-8CD5A1DAA139}" srcOrd="17" destOrd="0" presId="urn:microsoft.com/office/officeart/2005/8/layout/vList2"/>
    <dgm:cxn modelId="{DF78841C-37F8-49F7-A82F-7458E9327772}" type="presParOf" srcId="{E61B3E3A-4AC5-4619-80BA-731F21F00EE1}" destId="{FF34A3A9-D91F-4311-AD64-65B5179B04C8}" srcOrd="1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D016B-2145-4C00-9142-5CA7E73E7875}">
      <dsp:nvSpPr>
        <dsp:cNvPr id="0" name=""/>
        <dsp:cNvSpPr/>
      </dsp:nvSpPr>
      <dsp:spPr>
        <a:xfrm>
          <a:off x="1082989" y="2286000"/>
          <a:ext cx="587965" cy="1615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982" y="0"/>
              </a:lnTo>
              <a:lnTo>
                <a:pt x="293982" y="1615971"/>
              </a:lnTo>
              <a:lnTo>
                <a:pt x="587965" y="161597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33981" y="3050995"/>
        <a:ext cx="85980" cy="85980"/>
      </dsp:txXfrm>
    </dsp:sp>
    <dsp:sp modelId="{5C132E0F-5EA3-4A58-89B2-61F2A7570067}">
      <dsp:nvSpPr>
        <dsp:cNvPr id="0" name=""/>
        <dsp:cNvSpPr/>
      </dsp:nvSpPr>
      <dsp:spPr>
        <a:xfrm>
          <a:off x="1082989" y="2286000"/>
          <a:ext cx="568741" cy="541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4370" y="0"/>
              </a:lnTo>
              <a:lnTo>
                <a:pt x="284370" y="541865"/>
              </a:lnTo>
              <a:lnTo>
                <a:pt x="568741" y="54186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47721" y="2537293"/>
        <a:ext cx="39277" cy="39277"/>
      </dsp:txXfrm>
    </dsp:sp>
    <dsp:sp modelId="{69C5F9E6-E30D-4B17-85C0-C5BA74946687}">
      <dsp:nvSpPr>
        <dsp:cNvPr id="0" name=""/>
        <dsp:cNvSpPr/>
      </dsp:nvSpPr>
      <dsp:spPr>
        <a:xfrm>
          <a:off x="1082989" y="1744134"/>
          <a:ext cx="568741" cy="541865"/>
        </a:xfrm>
        <a:custGeom>
          <a:avLst/>
          <a:gdLst/>
          <a:ahLst/>
          <a:cxnLst/>
          <a:rect l="0" t="0" r="0" b="0"/>
          <a:pathLst>
            <a:path>
              <a:moveTo>
                <a:pt x="0" y="541865"/>
              </a:moveTo>
              <a:lnTo>
                <a:pt x="284370" y="541865"/>
              </a:lnTo>
              <a:lnTo>
                <a:pt x="284370" y="0"/>
              </a:lnTo>
              <a:lnTo>
                <a:pt x="568741" y="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47721" y="1995428"/>
        <a:ext cx="39277" cy="39277"/>
      </dsp:txXfrm>
    </dsp:sp>
    <dsp:sp modelId="{325D1FE7-E649-4BE6-AD55-204DDC109A29}">
      <dsp:nvSpPr>
        <dsp:cNvPr id="0" name=""/>
        <dsp:cNvSpPr/>
      </dsp:nvSpPr>
      <dsp:spPr>
        <a:xfrm>
          <a:off x="1082989" y="660404"/>
          <a:ext cx="568741" cy="1625595"/>
        </a:xfrm>
        <a:custGeom>
          <a:avLst/>
          <a:gdLst/>
          <a:ahLst/>
          <a:cxnLst/>
          <a:rect l="0" t="0" r="0" b="0"/>
          <a:pathLst>
            <a:path>
              <a:moveTo>
                <a:pt x="0" y="1625595"/>
              </a:moveTo>
              <a:lnTo>
                <a:pt x="284370" y="1625595"/>
              </a:lnTo>
              <a:lnTo>
                <a:pt x="284370" y="0"/>
              </a:lnTo>
              <a:lnTo>
                <a:pt x="568741" y="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24304" y="1430146"/>
        <a:ext cx="86110" cy="86110"/>
      </dsp:txXfrm>
    </dsp:sp>
    <dsp:sp modelId="{53486087-B782-48EC-88A6-1548E832CC5F}">
      <dsp:nvSpPr>
        <dsp:cNvPr id="0" name=""/>
        <dsp:cNvSpPr/>
      </dsp:nvSpPr>
      <dsp:spPr>
        <a:xfrm rot="16200000">
          <a:off x="-1632040" y="1852507"/>
          <a:ext cx="4563074" cy="866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kern="1200" dirty="0" smtClean="0"/>
            <a:t>Подготовка квалифицированного специалиста</a:t>
          </a:r>
          <a:endParaRPr lang="ru-RU" sz="2300" kern="1200" dirty="0"/>
        </a:p>
      </dsp:txBody>
      <dsp:txXfrm>
        <a:off x="-1632040" y="1852507"/>
        <a:ext cx="4563074" cy="866984"/>
      </dsp:txXfrm>
    </dsp:sp>
    <dsp:sp modelId="{B826024C-B6F1-48D6-B138-8DE597602FE6}">
      <dsp:nvSpPr>
        <dsp:cNvPr id="0" name=""/>
        <dsp:cNvSpPr/>
      </dsp:nvSpPr>
      <dsp:spPr>
        <a:xfrm>
          <a:off x="1651730" y="226912"/>
          <a:ext cx="8086709" cy="866984"/>
        </a:xfrm>
        <a:prstGeom prst="rect">
          <a:avLst/>
        </a:prstGeom>
        <a:solidFill>
          <a:schemeClr val="accent2"/>
        </a:solidFill>
        <a:ln w="48000" cap="flat" cmpd="thickThin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конкурентоспособного на рынке труда</a:t>
          </a:r>
          <a:endParaRPr lang="ru-RU" sz="2800" kern="1200" dirty="0"/>
        </a:p>
      </dsp:txBody>
      <dsp:txXfrm>
        <a:off x="1651730" y="226912"/>
        <a:ext cx="8086709" cy="866984"/>
      </dsp:txXfrm>
    </dsp:sp>
    <dsp:sp modelId="{D71702F0-934C-44AE-BD92-8A2951764B25}">
      <dsp:nvSpPr>
        <dsp:cNvPr id="0" name=""/>
        <dsp:cNvSpPr/>
      </dsp:nvSpPr>
      <dsp:spPr>
        <a:xfrm>
          <a:off x="1651730" y="1310642"/>
          <a:ext cx="8078263" cy="866984"/>
        </a:xfrm>
        <a:prstGeom prst="rect">
          <a:avLst/>
        </a:prstGeom>
        <a:solidFill>
          <a:schemeClr val="accent3"/>
        </a:solidFill>
        <a:ln w="48000" cap="flat" cmpd="thickThin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свободно владеющего своей профессией</a:t>
          </a:r>
          <a:endParaRPr lang="ru-RU" sz="2800" kern="1200" dirty="0"/>
        </a:p>
      </dsp:txBody>
      <dsp:txXfrm>
        <a:off x="1651730" y="1310642"/>
        <a:ext cx="8078263" cy="866984"/>
      </dsp:txXfrm>
    </dsp:sp>
    <dsp:sp modelId="{427DBD66-D6B5-4250-8385-320E5296CEE5}">
      <dsp:nvSpPr>
        <dsp:cNvPr id="0" name=""/>
        <dsp:cNvSpPr/>
      </dsp:nvSpPr>
      <dsp:spPr>
        <a:xfrm>
          <a:off x="1651730" y="2394373"/>
          <a:ext cx="8087505" cy="866984"/>
        </a:xfrm>
        <a:prstGeom prst="rect">
          <a:avLst/>
        </a:prstGeom>
        <a:solidFill>
          <a:schemeClr val="accent1"/>
        </a:solidFill>
        <a:ln w="48000" cap="flat" cmpd="thickThin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ориентирующегося в смежных областях деятельности</a:t>
          </a:r>
          <a:endParaRPr lang="ru-RU" sz="2800" kern="1200" dirty="0"/>
        </a:p>
      </dsp:txBody>
      <dsp:txXfrm>
        <a:off x="1651730" y="2394373"/>
        <a:ext cx="8087505" cy="866984"/>
      </dsp:txXfrm>
    </dsp:sp>
    <dsp:sp modelId="{1AFB60A2-5742-41C0-AA43-461EAB2463FB}">
      <dsp:nvSpPr>
        <dsp:cNvPr id="0" name=""/>
        <dsp:cNvSpPr/>
      </dsp:nvSpPr>
      <dsp:spPr>
        <a:xfrm>
          <a:off x="1670954" y="3468479"/>
          <a:ext cx="8114464" cy="866984"/>
        </a:xfrm>
        <a:prstGeom prst="rect">
          <a:avLst/>
        </a:prstGeom>
        <a:solidFill>
          <a:schemeClr val="accent4"/>
        </a:solidFill>
        <a:ln w="48000" cap="flat" cmpd="thickThin" algn="ctr">
          <a:solidFill>
            <a:schemeClr val="accent4">
              <a:shade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metal"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готового к постоянному профессиональному росту, социальной и профессиональной мобильности</a:t>
          </a:r>
          <a:endParaRPr lang="ru-RU" sz="2100" kern="1200" dirty="0"/>
        </a:p>
      </dsp:txBody>
      <dsp:txXfrm>
        <a:off x="1670954" y="3468479"/>
        <a:ext cx="8114464" cy="866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E1D3-70D6-44CB-8813-A3165F78EE03}">
      <dsp:nvSpPr>
        <dsp:cNvPr id="0" name=""/>
        <dsp:cNvSpPr/>
      </dsp:nvSpPr>
      <dsp:spPr>
        <a:xfrm>
          <a:off x="0" y="566280"/>
          <a:ext cx="8982376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686E4-9798-43A0-BEB0-A9505A765DD7}">
      <dsp:nvSpPr>
        <dsp:cNvPr id="0" name=""/>
        <dsp:cNvSpPr/>
      </dsp:nvSpPr>
      <dsp:spPr>
        <a:xfrm>
          <a:off x="449118" y="64439"/>
          <a:ext cx="6287663" cy="1003680"/>
        </a:xfrm>
        <a:prstGeom prst="roundRect">
          <a:avLst/>
        </a:prstGeom>
        <a:solidFill>
          <a:schemeClr val="accent2"/>
        </a:solidFill>
        <a:ln w="48000" cap="flat" cmpd="thickThin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37659" tIns="0" rIns="23765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изучить предпосылки внедрения указанного подхода</a:t>
          </a:r>
          <a:endParaRPr lang="ru-RU" sz="2400" kern="1200" dirty="0"/>
        </a:p>
      </dsp:txBody>
      <dsp:txXfrm>
        <a:off x="498114" y="113435"/>
        <a:ext cx="6189671" cy="905688"/>
      </dsp:txXfrm>
    </dsp:sp>
    <dsp:sp modelId="{A0165DB5-9D0C-45F5-81F7-52550CFB02DD}">
      <dsp:nvSpPr>
        <dsp:cNvPr id="0" name=""/>
        <dsp:cNvSpPr/>
      </dsp:nvSpPr>
      <dsp:spPr>
        <a:xfrm>
          <a:off x="0" y="2108520"/>
          <a:ext cx="8982376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BE361-B46A-46E7-AF98-927B2BB110DF}">
      <dsp:nvSpPr>
        <dsp:cNvPr id="0" name=""/>
        <dsp:cNvSpPr/>
      </dsp:nvSpPr>
      <dsp:spPr>
        <a:xfrm>
          <a:off x="449118" y="1606680"/>
          <a:ext cx="6287663" cy="1003680"/>
        </a:xfrm>
        <a:prstGeom prst="roundRect">
          <a:avLst/>
        </a:prstGeom>
        <a:solidFill>
          <a:schemeClr val="accent3"/>
        </a:solidFill>
        <a:ln w="48000" cap="flat" cmpd="thickThin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37659" tIns="0" rIns="23765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выявить актуальные приемы и методы</a:t>
          </a:r>
          <a:endParaRPr lang="ru-RU" sz="2400" kern="1200" dirty="0"/>
        </a:p>
      </dsp:txBody>
      <dsp:txXfrm>
        <a:off x="498114" y="1655676"/>
        <a:ext cx="6189671" cy="905688"/>
      </dsp:txXfrm>
    </dsp:sp>
    <dsp:sp modelId="{287A9B85-1265-4D04-B654-CD97E618C6CE}">
      <dsp:nvSpPr>
        <dsp:cNvPr id="0" name=""/>
        <dsp:cNvSpPr/>
      </dsp:nvSpPr>
      <dsp:spPr>
        <a:xfrm>
          <a:off x="0" y="3650760"/>
          <a:ext cx="8982376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62CE2-4CF5-488F-8FC5-0493C401F44E}">
      <dsp:nvSpPr>
        <dsp:cNvPr id="0" name=""/>
        <dsp:cNvSpPr/>
      </dsp:nvSpPr>
      <dsp:spPr>
        <a:xfrm>
          <a:off x="449118" y="3148920"/>
          <a:ext cx="6287663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659" tIns="0" rIns="23765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проанализировать результаты обучения на примере отдельной специальности </a:t>
          </a:r>
          <a:endParaRPr lang="ru-RU" sz="2400" kern="1200" dirty="0"/>
        </a:p>
      </dsp:txBody>
      <dsp:txXfrm>
        <a:off x="498114" y="3197916"/>
        <a:ext cx="6189671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91E8A-3F63-447B-BC44-1F7D054A728A}">
      <dsp:nvSpPr>
        <dsp:cNvPr id="0" name=""/>
        <dsp:cNvSpPr/>
      </dsp:nvSpPr>
      <dsp:spPr>
        <a:xfrm rot="5400000">
          <a:off x="4344817" y="170728"/>
          <a:ext cx="2607949" cy="22689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Рабочие программы</a:t>
          </a:r>
          <a:endParaRPr lang="ru-RU" sz="2000" kern="1200" dirty="0"/>
        </a:p>
      </dsp:txBody>
      <dsp:txXfrm rot="-5400000">
        <a:off x="4867907" y="407616"/>
        <a:ext cx="1561769" cy="1795139"/>
      </dsp:txXfrm>
    </dsp:sp>
    <dsp:sp modelId="{B774DE35-090D-4BFB-A1A3-9B94596EC82E}">
      <dsp:nvSpPr>
        <dsp:cNvPr id="0" name=""/>
        <dsp:cNvSpPr/>
      </dsp:nvSpPr>
      <dsp:spPr>
        <a:xfrm>
          <a:off x="6859837" y="522801"/>
          <a:ext cx="2910471" cy="1564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0" indent="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/>
        </a:p>
        <a:p>
          <a:pPr marL="228600" lvl="0" indent="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kern="1200" dirty="0"/>
        </a:p>
      </dsp:txBody>
      <dsp:txXfrm>
        <a:off x="6859837" y="522801"/>
        <a:ext cx="2910471" cy="1564769"/>
      </dsp:txXfrm>
    </dsp:sp>
    <dsp:sp modelId="{1676C2B0-0864-4ECE-AE6F-B961E35D26A6}">
      <dsp:nvSpPr>
        <dsp:cNvPr id="0" name=""/>
        <dsp:cNvSpPr/>
      </dsp:nvSpPr>
      <dsp:spPr>
        <a:xfrm rot="5400000">
          <a:off x="1851347" y="169516"/>
          <a:ext cx="2607949" cy="22689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-3885836"/>
                <a:satOff val="-232"/>
                <a:lumOff val="2876"/>
                <a:alphaOff val="0"/>
                <a:shade val="100000"/>
                <a:satMod val="137000"/>
              </a:schemeClr>
            </a:gs>
            <a:gs pos="71000">
              <a:schemeClr val="accent3">
                <a:hueOff val="-3885836"/>
                <a:satOff val="-232"/>
                <a:lumOff val="2876"/>
                <a:alphaOff val="0"/>
                <a:shade val="98000"/>
                <a:satMod val="137000"/>
              </a:schemeClr>
            </a:gs>
            <a:gs pos="100000">
              <a:schemeClr val="accent3">
                <a:hueOff val="-3885836"/>
                <a:satOff val="-232"/>
                <a:lumOff val="2876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Программа подготовки специалистов среднего звена</a:t>
          </a:r>
          <a:endParaRPr lang="ru-RU" sz="2000" kern="1200" dirty="0"/>
        </a:p>
      </dsp:txBody>
      <dsp:txXfrm rot="-5400000">
        <a:off x="2374437" y="406404"/>
        <a:ext cx="1561769" cy="1795139"/>
      </dsp:txXfrm>
    </dsp:sp>
    <dsp:sp modelId="{1DEAA492-9F91-4BF4-98F5-35332FA6903B}">
      <dsp:nvSpPr>
        <dsp:cNvPr id="0" name=""/>
        <dsp:cNvSpPr/>
      </dsp:nvSpPr>
      <dsp:spPr>
        <a:xfrm rot="5400000">
          <a:off x="3122646" y="2384355"/>
          <a:ext cx="2607949" cy="22689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-7771673"/>
                <a:satOff val="-464"/>
                <a:lumOff val="5751"/>
                <a:alphaOff val="0"/>
                <a:shade val="100000"/>
                <a:satMod val="137000"/>
              </a:schemeClr>
            </a:gs>
            <a:gs pos="71000">
              <a:schemeClr val="accent3">
                <a:hueOff val="-7771673"/>
                <a:satOff val="-464"/>
                <a:lumOff val="5751"/>
                <a:alphaOff val="0"/>
                <a:shade val="98000"/>
                <a:satMod val="137000"/>
              </a:schemeClr>
            </a:gs>
            <a:gs pos="100000">
              <a:schemeClr val="accent3">
                <a:hueOff val="-7771673"/>
                <a:satOff val="-464"/>
                <a:lumOff val="5751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Контрольно-оценочные средства</a:t>
          </a:r>
          <a:endParaRPr lang="ru-RU" sz="2000" kern="1200" dirty="0"/>
        </a:p>
      </dsp:txBody>
      <dsp:txXfrm rot="-5400000">
        <a:off x="3645736" y="2621243"/>
        <a:ext cx="1561769" cy="1795139"/>
      </dsp:txXfrm>
    </dsp:sp>
    <dsp:sp modelId="{AA99DFBA-C0A0-4F87-9B92-B8490BF84777}">
      <dsp:nvSpPr>
        <dsp:cNvPr id="0" name=""/>
        <dsp:cNvSpPr/>
      </dsp:nvSpPr>
      <dsp:spPr>
        <a:xfrm>
          <a:off x="381691" y="2736428"/>
          <a:ext cx="2816585" cy="1564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B4F0A-C7C5-4D3D-88BF-EFCA97EEAFDB}">
      <dsp:nvSpPr>
        <dsp:cNvPr id="0" name=""/>
        <dsp:cNvSpPr/>
      </dsp:nvSpPr>
      <dsp:spPr>
        <a:xfrm rot="5400000">
          <a:off x="5573075" y="2384355"/>
          <a:ext cx="2607949" cy="22689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-11657509"/>
                <a:satOff val="-696"/>
                <a:lumOff val="8627"/>
                <a:alphaOff val="0"/>
                <a:shade val="100000"/>
                <a:satMod val="137000"/>
              </a:schemeClr>
            </a:gs>
            <a:gs pos="71000">
              <a:schemeClr val="accent3">
                <a:hueOff val="-11657509"/>
                <a:satOff val="-696"/>
                <a:lumOff val="8627"/>
                <a:alphaOff val="0"/>
                <a:shade val="98000"/>
                <a:satMod val="137000"/>
              </a:schemeClr>
            </a:gs>
            <a:gs pos="100000">
              <a:schemeClr val="accent3">
                <a:hueOff val="-11657509"/>
                <a:satOff val="-696"/>
                <a:lumOff val="862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Контрольно-измеритель-</a:t>
          </a:r>
          <a:r>
            <a:rPr lang="ru-RU" sz="2000" kern="1200" dirty="0" err="1" smtClean="0"/>
            <a:t>ные</a:t>
          </a:r>
          <a:r>
            <a:rPr lang="ru-RU" sz="2000" kern="1200" dirty="0" smtClean="0"/>
            <a:t> материалы</a:t>
          </a:r>
          <a:endParaRPr lang="ru-RU" sz="2000" kern="1200" dirty="0"/>
        </a:p>
      </dsp:txBody>
      <dsp:txXfrm rot="-5400000">
        <a:off x="6096165" y="2621243"/>
        <a:ext cx="1561769" cy="1795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AEEC9-1C61-4C1C-9AA9-3630FE4D4F9F}">
      <dsp:nvSpPr>
        <dsp:cNvPr id="0" name=""/>
        <dsp:cNvSpPr/>
      </dsp:nvSpPr>
      <dsp:spPr>
        <a:xfrm>
          <a:off x="-612760" y="119313"/>
          <a:ext cx="5558895" cy="433337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F0E4B-58D2-4EF5-A62C-E7F39E10913B}">
      <dsp:nvSpPr>
        <dsp:cNvPr id="0" name=""/>
        <dsp:cNvSpPr/>
      </dsp:nvSpPr>
      <dsp:spPr>
        <a:xfrm>
          <a:off x="411670" y="530983"/>
          <a:ext cx="1690015" cy="1690015"/>
        </a:xfrm>
        <a:prstGeom prst="roundRect">
          <a:avLst/>
        </a:prstGeom>
        <a:solidFill>
          <a:schemeClr val="accent5"/>
        </a:solidFill>
        <a:ln w="48000" cap="flat" cmpd="thickThin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Метод проектов</a:t>
          </a:r>
          <a:endParaRPr lang="ru-RU" sz="2200" kern="1200" dirty="0"/>
        </a:p>
      </dsp:txBody>
      <dsp:txXfrm>
        <a:off x="494170" y="613483"/>
        <a:ext cx="1525015" cy="1525015"/>
      </dsp:txXfrm>
    </dsp:sp>
    <dsp:sp modelId="{463E75E9-34A1-4C49-9356-64991FF01F24}">
      <dsp:nvSpPr>
        <dsp:cNvPr id="0" name=""/>
        <dsp:cNvSpPr/>
      </dsp:nvSpPr>
      <dsp:spPr>
        <a:xfrm>
          <a:off x="2231687" y="530983"/>
          <a:ext cx="1690015" cy="1690015"/>
        </a:xfrm>
        <a:prstGeom prst="roundRect">
          <a:avLst/>
        </a:prstGeom>
        <a:solidFill>
          <a:schemeClr val="accent3"/>
        </a:solidFill>
        <a:ln w="48000" cap="flat" cmpd="thickThin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Мозговой штурм</a:t>
          </a:r>
          <a:endParaRPr lang="ru-RU" sz="2200" kern="1200" dirty="0"/>
        </a:p>
      </dsp:txBody>
      <dsp:txXfrm>
        <a:off x="2314187" y="613483"/>
        <a:ext cx="1525015" cy="1525015"/>
      </dsp:txXfrm>
    </dsp:sp>
    <dsp:sp modelId="{371F913F-0944-418B-AAB2-AC15483E1C9A}">
      <dsp:nvSpPr>
        <dsp:cNvPr id="0" name=""/>
        <dsp:cNvSpPr/>
      </dsp:nvSpPr>
      <dsp:spPr>
        <a:xfrm>
          <a:off x="411670" y="2351000"/>
          <a:ext cx="1690015" cy="1690015"/>
        </a:xfrm>
        <a:prstGeom prst="roundRect">
          <a:avLst/>
        </a:prstGeom>
        <a:solidFill>
          <a:schemeClr val="accent2"/>
        </a:solidFill>
        <a:ln w="48000" cap="flat" cmpd="thickThin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Case-study</a:t>
          </a:r>
          <a:endParaRPr lang="ru-RU" sz="2200" kern="1200" dirty="0"/>
        </a:p>
      </dsp:txBody>
      <dsp:txXfrm>
        <a:off x="494170" y="2433500"/>
        <a:ext cx="1525015" cy="1525015"/>
      </dsp:txXfrm>
    </dsp:sp>
    <dsp:sp modelId="{A27338DE-4C2B-48F5-BB5C-650F8F3CF523}">
      <dsp:nvSpPr>
        <dsp:cNvPr id="0" name=""/>
        <dsp:cNvSpPr/>
      </dsp:nvSpPr>
      <dsp:spPr>
        <a:xfrm>
          <a:off x="2231687" y="2351000"/>
          <a:ext cx="1690015" cy="1690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Деловые и ролевые игры</a:t>
          </a:r>
          <a:endParaRPr lang="ru-RU" sz="2200" kern="1200" dirty="0"/>
        </a:p>
      </dsp:txBody>
      <dsp:txXfrm>
        <a:off x="2314187" y="2433500"/>
        <a:ext cx="1525015" cy="15250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D23C6-AEB6-4651-BAD7-27558859348D}">
      <dsp:nvSpPr>
        <dsp:cNvPr id="0" name=""/>
        <dsp:cNvSpPr/>
      </dsp:nvSpPr>
      <dsp:spPr>
        <a:xfrm>
          <a:off x="0" y="123678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Отдел социальной защиты Управления городского хозяйства г. Талицы, </a:t>
          </a:r>
          <a:endParaRPr lang="ru-RU" sz="1200" kern="1200"/>
        </a:p>
      </dsp:txBody>
      <dsp:txXfrm>
        <a:off x="15421" y="1252201"/>
        <a:ext cx="6386000" cy="285057"/>
      </dsp:txXfrm>
    </dsp:sp>
    <dsp:sp modelId="{C15DEBD4-B7F9-4DFF-913B-D3834C139C4D}">
      <dsp:nvSpPr>
        <dsp:cNvPr id="0" name=""/>
        <dsp:cNvSpPr/>
      </dsp:nvSpPr>
      <dsp:spPr>
        <a:xfrm>
          <a:off x="0" y="158724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ГАУ ТО Центр занятости населения Голышмановского района Тюменской области, </a:t>
          </a:r>
          <a:endParaRPr lang="ru-RU" sz="1200" kern="1200"/>
        </a:p>
      </dsp:txBody>
      <dsp:txXfrm>
        <a:off x="15421" y="1602661"/>
        <a:ext cx="6386000" cy="285057"/>
      </dsp:txXfrm>
    </dsp:sp>
    <dsp:sp modelId="{E9F3172C-8332-4A71-86BF-9B65808D200C}">
      <dsp:nvSpPr>
        <dsp:cNvPr id="0" name=""/>
        <dsp:cNvSpPr/>
      </dsp:nvSpPr>
      <dsp:spPr>
        <a:xfrm>
          <a:off x="0" y="193770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МАУ </a:t>
          </a:r>
          <a:r>
            <a:rPr lang="ru-RU" sz="1200" kern="1200" dirty="0" err="1" smtClean="0"/>
            <a:t>Ялуторовский</a:t>
          </a:r>
          <a:r>
            <a:rPr lang="ru-RU" sz="1200" kern="1200" dirty="0" smtClean="0"/>
            <a:t> комплексный центр социального обслуживания населения, </a:t>
          </a:r>
          <a:endParaRPr lang="ru-RU" sz="1200" kern="1200" dirty="0"/>
        </a:p>
      </dsp:txBody>
      <dsp:txXfrm>
        <a:off x="15421" y="1953121"/>
        <a:ext cx="6386000" cy="285057"/>
      </dsp:txXfrm>
    </dsp:sp>
    <dsp:sp modelId="{E8C7160A-7AFA-4665-851A-20991BCB23BF}">
      <dsp:nvSpPr>
        <dsp:cNvPr id="0" name=""/>
        <dsp:cNvSpPr/>
      </dsp:nvSpPr>
      <dsp:spPr>
        <a:xfrm>
          <a:off x="0" y="228816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Филиал  ГУ ПФР п. Каскара Тюменской области, </a:t>
          </a:r>
          <a:endParaRPr lang="ru-RU" sz="1200" kern="1200"/>
        </a:p>
      </dsp:txBody>
      <dsp:txXfrm>
        <a:off x="15421" y="2303581"/>
        <a:ext cx="6386000" cy="285057"/>
      </dsp:txXfrm>
    </dsp:sp>
    <dsp:sp modelId="{2CECB9A8-1494-43BA-AEFE-8EF751A6DEF7}">
      <dsp:nvSpPr>
        <dsp:cNvPr id="0" name=""/>
        <dsp:cNvSpPr/>
      </dsp:nvSpPr>
      <dsp:spPr>
        <a:xfrm>
          <a:off x="0" y="263862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Управление социальной защиты по г. Нягань и Октябрьскому району, </a:t>
          </a:r>
          <a:endParaRPr lang="ru-RU" sz="1200" kern="1200"/>
        </a:p>
      </dsp:txBody>
      <dsp:txXfrm>
        <a:off x="15421" y="2654041"/>
        <a:ext cx="6386000" cy="285057"/>
      </dsp:txXfrm>
    </dsp:sp>
    <dsp:sp modelId="{24115E85-BE6F-410A-BCE6-46DD760C1300}">
      <dsp:nvSpPr>
        <dsp:cNvPr id="0" name=""/>
        <dsp:cNvSpPr/>
      </dsp:nvSpPr>
      <dsp:spPr>
        <a:xfrm>
          <a:off x="0" y="298908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Отдел ПФР в Армизонском районе Тюменской области, </a:t>
          </a:r>
          <a:endParaRPr lang="ru-RU" sz="1200" kern="1200"/>
        </a:p>
      </dsp:txBody>
      <dsp:txXfrm>
        <a:off x="15421" y="3004501"/>
        <a:ext cx="6386000" cy="285057"/>
      </dsp:txXfrm>
    </dsp:sp>
    <dsp:sp modelId="{E32DE984-8C9F-420A-95BA-7D55B38ACB98}">
      <dsp:nvSpPr>
        <dsp:cNvPr id="0" name=""/>
        <dsp:cNvSpPr/>
      </dsp:nvSpPr>
      <dsp:spPr>
        <a:xfrm>
          <a:off x="0" y="333954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ГКУ Службы занятости населения Свердловской области Ирбитский центр занятости, </a:t>
          </a:r>
          <a:endParaRPr lang="ru-RU" sz="1200" kern="1200"/>
        </a:p>
      </dsp:txBody>
      <dsp:txXfrm>
        <a:off x="15421" y="3354961"/>
        <a:ext cx="6386000" cy="285057"/>
      </dsp:txXfrm>
    </dsp:sp>
    <dsp:sp modelId="{B11A8C62-E98E-4DCD-A972-A8A5C64FA3C6}">
      <dsp:nvSpPr>
        <dsp:cNvPr id="0" name=""/>
        <dsp:cNvSpPr/>
      </dsp:nvSpPr>
      <dsp:spPr>
        <a:xfrm>
          <a:off x="0" y="369000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Управление по труду и социальной защите населения администрации г. Новый Уренгой, </a:t>
          </a:r>
          <a:endParaRPr lang="ru-RU" sz="1200" kern="1200"/>
        </a:p>
      </dsp:txBody>
      <dsp:txXfrm>
        <a:off x="15421" y="3705421"/>
        <a:ext cx="6386000" cy="285057"/>
      </dsp:txXfrm>
    </dsp:sp>
    <dsp:sp modelId="{378548BD-A377-4913-ADCC-59E24F84FA86}">
      <dsp:nvSpPr>
        <dsp:cNvPr id="0" name=""/>
        <dsp:cNvSpPr/>
      </dsp:nvSpPr>
      <dsp:spPr>
        <a:xfrm>
          <a:off x="0" y="404046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МФЦ п. Березово, ХМАО, </a:t>
          </a:r>
          <a:endParaRPr lang="ru-RU" sz="1200" kern="1200"/>
        </a:p>
      </dsp:txBody>
      <dsp:txXfrm>
        <a:off x="15421" y="4055881"/>
        <a:ext cx="6386000" cy="285057"/>
      </dsp:txXfrm>
    </dsp:sp>
    <dsp:sp modelId="{FF34A3A9-D91F-4311-AD64-65B5179B04C8}">
      <dsp:nvSpPr>
        <dsp:cNvPr id="0" name=""/>
        <dsp:cNvSpPr/>
      </dsp:nvSpPr>
      <dsp:spPr>
        <a:xfrm>
          <a:off x="0" y="4390920"/>
          <a:ext cx="6416842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МАУ Центр социального обслуживания населения, г. Тобольск</a:t>
          </a:r>
          <a:endParaRPr lang="ru-RU" sz="1200" kern="1200"/>
        </a:p>
      </dsp:txBody>
      <dsp:txXfrm>
        <a:off x="15421" y="4406341"/>
        <a:ext cx="6386000" cy="285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10.04.2016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/>
          <a:p>
            <a:pPr>
              <a:spcBef>
                <a:spcPts val="1"/>
              </a:spcBef>
            </a:pPr>
            <a:r>
              <a:rPr lang="ru-RU" sz="2400" dirty="0">
                <a:solidFill>
                  <a:srgbClr val="514843"/>
                </a:solidFill>
              </a:rPr>
              <a:t>ОСОБЕННОСТИ ПРИМЕНЕНИЯ КОМПЕТЕНТНОСТНО-ДЕЯТЕЛЬНОСТНОГО ПОДХОДА В ОБУЧЕНИИ ПО СПЕЦИАЛЬНОСТИ ПРАВО И ОРГАНИЗАЦИЯ СОЦИАЛЬНОГО ОБЕСПЕЧЕНИЯ</a:t>
            </a:r>
            <a:endParaRPr lang="ru-RU" sz="2400" b="0" i="0" baseline="0" dirty="0">
              <a:solidFill>
                <a:srgbClr val="514843"/>
              </a:solidFill>
              <a:latin typeface="Plantagenet Cherokee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43949" y="4899171"/>
            <a:ext cx="6495001" cy="56817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900" dirty="0" err="1" smtClean="0">
                <a:latin typeface="+mj-lt"/>
              </a:rPr>
              <a:t>Сарпова</a:t>
            </a:r>
            <a:r>
              <a:rPr lang="ru-RU" sz="2900" dirty="0" smtClean="0">
                <a:latin typeface="+mj-lt"/>
              </a:rPr>
              <a:t> </a:t>
            </a:r>
            <a:r>
              <a:rPr lang="ru-RU" sz="2900" dirty="0">
                <a:latin typeface="+mj-lt"/>
              </a:rPr>
              <a:t>Ольга </a:t>
            </a:r>
            <a:r>
              <a:rPr lang="ru-RU" sz="2900" dirty="0" smtClean="0">
                <a:latin typeface="+mj-lt"/>
              </a:rPr>
              <a:t>Александровна,</a:t>
            </a:r>
          </a:p>
          <a:p>
            <a:pPr algn="r"/>
            <a:r>
              <a:rPr lang="ru-RU" sz="2900" dirty="0" smtClean="0">
                <a:latin typeface="+mj-lt"/>
              </a:rPr>
              <a:t>преподаватель права ЧПОУ </a:t>
            </a:r>
            <a:r>
              <a:rPr lang="ru-RU" sz="2900" dirty="0">
                <a:latin typeface="+mj-lt"/>
              </a:rPr>
              <a:t>ТОСПО «</a:t>
            </a:r>
            <a:r>
              <a:rPr lang="ru-RU" sz="2900" dirty="0" err="1">
                <a:latin typeface="+mj-lt"/>
              </a:rPr>
              <a:t>ТюмКЭУП</a:t>
            </a:r>
            <a:r>
              <a:rPr lang="ru-RU" sz="2900" dirty="0">
                <a:latin typeface="+mj-lt"/>
              </a:rPr>
              <a:t>»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1800" b="0" i="0" dirty="0"/>
          </a:p>
        </p:txBody>
      </p:sp>
      <p:pic>
        <p:nvPicPr>
          <p:cNvPr id="4" name="Рисунок 3" descr="Открытая книга на столе на фоне расплывчатого изображения книжных полок." title="Sample Picture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Кадровые партнеры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различных </a:t>
            </a:r>
            <a:r>
              <a:rPr lang="ru-RU" dirty="0" smtClean="0"/>
              <a:t>областях </a:t>
            </a:r>
            <a:r>
              <a:rPr lang="ru-RU" dirty="0"/>
              <a:t>деятельности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1370847"/>
            <a:ext cx="2857500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14" y="3513972"/>
            <a:ext cx="3202007" cy="924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370" y="1683640"/>
            <a:ext cx="2169343" cy="2544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039" y="4687180"/>
            <a:ext cx="2381250" cy="1581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0408" t="8651" r="12456" b="35316"/>
          <a:stretch/>
        </p:blipFill>
        <p:spPr>
          <a:xfrm>
            <a:off x="6779002" y="1571322"/>
            <a:ext cx="2579570" cy="17421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135" y="3975985"/>
            <a:ext cx="2447823" cy="1529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5387" t="6243" r="11246" b="3789"/>
          <a:stretch/>
        </p:blipFill>
        <p:spPr>
          <a:xfrm>
            <a:off x="617837" y="3673273"/>
            <a:ext cx="2669061" cy="23807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370" y="4124687"/>
            <a:ext cx="2120423" cy="21523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3842" y="1584391"/>
            <a:ext cx="2658468" cy="17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674571"/>
          </a:xfrm>
        </p:spPr>
        <p:txBody>
          <a:bodyPr/>
          <a:lstStyle/>
          <a:p>
            <a:pPr algn="ctr"/>
            <a:r>
              <a:rPr lang="ru-RU" dirty="0" smtClean="0"/>
              <a:t>Расширение географии партнерства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4817044"/>
              </p:ext>
            </p:extLst>
          </p:nvPr>
        </p:nvGraphicFramePr>
        <p:xfrm>
          <a:off x="5688531" y="827771"/>
          <a:ext cx="6416842" cy="59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104900" y="1347537"/>
            <a:ext cx="4583631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Мониторинг трудоустройства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выпускников колледжа </a:t>
            </a:r>
            <a:r>
              <a:rPr lang="ru-RU" dirty="0"/>
              <a:t>2015 года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826740"/>
              </p:ext>
            </p:extLst>
          </p:nvPr>
        </p:nvGraphicFramePr>
        <p:xfrm>
          <a:off x="1953924" y="1742174"/>
          <a:ext cx="8672366" cy="39174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59709"/>
                <a:gridCol w="1076209"/>
                <a:gridCol w="1082859"/>
                <a:gridCol w="1082859"/>
                <a:gridCol w="1082859"/>
                <a:gridCol w="987871"/>
              </a:tblGrid>
              <a:tr h="14720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специальности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Выпуск 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Трудоустроились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Трудоустроились по специальности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чел.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чел.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38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Право и организация социального обеспечения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101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69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68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53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52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Структура занятости населения по отраслям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58"/>
          <a:stretch/>
        </p:blipFill>
        <p:spPr>
          <a:xfrm>
            <a:off x="2165684" y="1414914"/>
            <a:ext cx="7950468" cy="47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>Спасибо за внимание!</a:t>
            </a:r>
            <a:endParaRPr lang="ru-RU" sz="4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8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Основная </a:t>
            </a:r>
            <a:r>
              <a:rPr lang="ru-RU" dirty="0"/>
              <a:t>цель профессионального образования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015487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23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Цель работы </a:t>
            </a:r>
            <a:r>
              <a:rPr lang="ru-RU" dirty="0" smtClean="0"/>
              <a:t>– </a:t>
            </a:r>
            <a:br>
              <a:rPr lang="ru-RU" dirty="0" smtClean="0"/>
            </a:br>
            <a:r>
              <a:rPr lang="ru-RU" dirty="0" smtClean="0"/>
              <a:t>выявить </a:t>
            </a:r>
            <a:r>
              <a:rPr lang="ru-RU" dirty="0"/>
              <a:t>особенности реализации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компетентностно-деятельностного</a:t>
            </a:r>
            <a:r>
              <a:rPr lang="ru-RU" dirty="0" smtClean="0"/>
              <a:t> </a:t>
            </a:r>
            <a:r>
              <a:rPr lang="ru-RU" dirty="0"/>
              <a:t>подхода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1323" y="3435684"/>
            <a:ext cx="4054035" cy="270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277" y="1402847"/>
            <a:ext cx="3330341" cy="23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30" y="3435684"/>
            <a:ext cx="3330342" cy="2731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125" y="3934074"/>
            <a:ext cx="2157940" cy="2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771892"/>
              </p:ext>
            </p:extLst>
          </p:nvPr>
        </p:nvGraphicFramePr>
        <p:xfrm>
          <a:off x="1104900" y="1600200"/>
          <a:ext cx="898237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72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Необходимость внедрения </a:t>
            </a:r>
            <a:r>
              <a:rPr lang="ru-RU" dirty="0" err="1"/>
              <a:t>компетентностно-деятельностного</a:t>
            </a:r>
            <a:r>
              <a:rPr lang="ru-RU" dirty="0"/>
              <a:t> </a:t>
            </a:r>
            <a:r>
              <a:rPr lang="ru-RU" dirty="0" smtClean="0"/>
              <a:t>подхода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2562" y="1600199"/>
            <a:ext cx="4694538" cy="4572001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800" dirty="0" smtClean="0"/>
              <a:t>Доступность </a:t>
            </a:r>
            <a:r>
              <a:rPr lang="ru-RU" sz="2800" dirty="0"/>
              <a:t>нормативной базы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875770" cy="4572000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dirty="0" smtClean="0"/>
              <a:t>Усложнение </a:t>
            </a:r>
            <a:r>
              <a:rPr lang="ru-RU" sz="2800" dirty="0"/>
              <a:t>нормативно-правовой базы, ее постоянное </a:t>
            </a:r>
            <a:r>
              <a:rPr lang="ru-RU" sz="2800" dirty="0" smtClean="0"/>
              <a:t>изменение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 </a:t>
            </a:r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62" y="2952234"/>
            <a:ext cx="5753100" cy="2221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47" y="2525753"/>
            <a:ext cx="2025817" cy="2025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095" y="2952234"/>
            <a:ext cx="2219897" cy="1152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48" y="4648200"/>
            <a:ext cx="1695450" cy="152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94" y="4620125"/>
            <a:ext cx="1367097" cy="136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Взаимодействие </a:t>
            </a:r>
            <a:r>
              <a:rPr lang="ru-RU" dirty="0" smtClean="0"/>
              <a:t>с кадровыми партнерами начинается…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600417"/>
              </p:ext>
            </p:extLst>
          </p:nvPr>
        </p:nvGraphicFramePr>
        <p:xfrm>
          <a:off x="1104900" y="1600200"/>
          <a:ext cx="10152000" cy="48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5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Компетентностно-деятельностный</a:t>
            </a:r>
            <a:r>
              <a:rPr lang="ru-RU" dirty="0" smtClean="0"/>
              <a:t> подход реализуется…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5836945"/>
              </p:ext>
            </p:extLst>
          </p:nvPr>
        </p:nvGraphicFramePr>
        <p:xfrm>
          <a:off x="1104900" y="1600200"/>
          <a:ext cx="433337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r="20147" b="2933"/>
          <a:stretch/>
        </p:blipFill>
        <p:spPr>
          <a:xfrm>
            <a:off x="6314172" y="1427091"/>
            <a:ext cx="3320717" cy="278524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3" t="22402" b="2922"/>
          <a:stretch/>
        </p:blipFill>
        <p:spPr>
          <a:xfrm>
            <a:off x="9044541" y="2710800"/>
            <a:ext cx="3256546" cy="2213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1"/>
          <a:stretch/>
        </p:blipFill>
        <p:spPr>
          <a:xfrm>
            <a:off x="6019800" y="4353049"/>
            <a:ext cx="3701716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Развитие навыков осуществлять </a:t>
            </a:r>
            <a:r>
              <a:rPr lang="ru-RU" dirty="0"/>
              <a:t>поиск, анализ и использование нормативно-правовых актов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95664"/>
            <a:ext cx="3667224" cy="3667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524125"/>
            <a:ext cx="2762250" cy="180975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40460" y="4141137"/>
            <a:ext cx="3443605" cy="1788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2"/>
          <a:stretch/>
        </p:blipFill>
        <p:spPr>
          <a:xfrm>
            <a:off x="8885320" y="1634421"/>
            <a:ext cx="2674622" cy="45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Положительный результат </a:t>
            </a:r>
            <a:r>
              <a:rPr lang="ru-RU" dirty="0" smtClean="0"/>
              <a:t>дают </a:t>
            </a:r>
            <a:r>
              <a:rPr lang="ru-RU" dirty="0"/>
              <a:t>бинарные, интегрированные занятия, системно проводимые в течение учебного года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Трудовое </a:t>
            </a:r>
            <a:r>
              <a:rPr lang="ru-RU" dirty="0"/>
              <a:t>право, </a:t>
            </a:r>
          </a:p>
          <a:p>
            <a:r>
              <a:rPr lang="ru-RU" dirty="0" smtClean="0"/>
              <a:t>Документационное </a:t>
            </a:r>
            <a:r>
              <a:rPr lang="ru-RU" dirty="0"/>
              <a:t>обеспечение управления, </a:t>
            </a:r>
          </a:p>
          <a:p>
            <a:r>
              <a:rPr lang="ru-RU" dirty="0" smtClean="0"/>
              <a:t>Психология </a:t>
            </a:r>
            <a:r>
              <a:rPr lang="ru-RU" dirty="0"/>
              <a:t>социально-правовой деятельности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Документационное </a:t>
            </a:r>
            <a:r>
              <a:rPr lang="ru-RU" dirty="0"/>
              <a:t>обеспечение </a:t>
            </a:r>
            <a:r>
              <a:rPr lang="ru-RU" dirty="0" smtClean="0"/>
              <a:t>управления,  </a:t>
            </a:r>
          </a:p>
          <a:p>
            <a:r>
              <a:rPr lang="ru-RU" dirty="0" smtClean="0"/>
              <a:t>Гражданское право, </a:t>
            </a:r>
          </a:p>
          <a:p>
            <a:r>
              <a:rPr lang="ru-RU" dirty="0" smtClean="0"/>
              <a:t>Основы </a:t>
            </a:r>
            <a:r>
              <a:rPr lang="ru-RU" dirty="0"/>
              <a:t>экологического </a:t>
            </a:r>
            <a:r>
              <a:rPr lang="ru-RU" dirty="0" smtClean="0"/>
              <a:t>права, </a:t>
            </a:r>
          </a:p>
          <a:p>
            <a:r>
              <a:rPr lang="ru-RU" dirty="0" smtClean="0"/>
              <a:t>Конституционное право, </a:t>
            </a:r>
            <a:endParaRPr lang="ru-RU" dirty="0"/>
          </a:p>
          <a:p>
            <a:r>
              <a:rPr lang="ru-RU" dirty="0" smtClean="0"/>
              <a:t>Право </a:t>
            </a:r>
            <a:r>
              <a:rPr lang="ru-RU" dirty="0"/>
              <a:t>социального </a:t>
            </a:r>
            <a:r>
              <a:rPr lang="ru-RU" dirty="0" smtClean="0"/>
              <a:t>обеспечения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2" y="3764070"/>
            <a:ext cx="3853006" cy="2408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15900"/>
          <a:stretch/>
        </p:blipFill>
        <p:spPr>
          <a:xfrm>
            <a:off x="7036153" y="4315931"/>
            <a:ext cx="4049429" cy="22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Академическая презентация, макет с лентами и полосками (широкоэкранный формат)</Template>
  <TotalTime>0</TotalTime>
  <Words>302</Words>
  <Application>Microsoft Office PowerPoint</Application>
  <PresentationFormat>Широкоэкранный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Euphemia</vt:lpstr>
      <vt:lpstr>Plantagenet Cherokee</vt:lpstr>
      <vt:lpstr>Times New Roman</vt:lpstr>
      <vt:lpstr>Wingdings</vt:lpstr>
      <vt:lpstr>Academic Literature 16x9</vt:lpstr>
      <vt:lpstr>ОСОБЕННОСТИ ПРИМЕНЕНИЯ КОМПЕТЕНТНОСТНО-ДЕЯТЕЛЬНОСТНОГО ПОДХОДА В ОБУЧЕНИИ ПО СПЕЦИАЛЬНОСТИ ПРАВО И ОРГАНИЗАЦИЯ СОЦИАЛЬНОГО ОБЕСПЕЧЕНИЯ</vt:lpstr>
      <vt:lpstr>Основная цель профессионального образования </vt:lpstr>
      <vt:lpstr>Цель работы –  выявить особенности реализации  компетентностно-деятельностного подхода  </vt:lpstr>
      <vt:lpstr>Задачи</vt:lpstr>
      <vt:lpstr>Необходимость внедрения компетентностно-деятельностного подхода</vt:lpstr>
      <vt:lpstr>Взаимодействие с кадровыми партнерами начинается…</vt:lpstr>
      <vt:lpstr>Компетентностно-деятельностный подход реализуется…</vt:lpstr>
      <vt:lpstr>Развитие навыков осуществлять поиск, анализ и использование нормативно-правовых актов</vt:lpstr>
      <vt:lpstr>Положительный результат дают бинарные, интегрированные занятия, системно проводимые в течение учебного года</vt:lpstr>
      <vt:lpstr>Кадровые партнеры  в различных областях деятельности</vt:lpstr>
      <vt:lpstr>Расширение географии партнерства</vt:lpstr>
      <vt:lpstr>Мониторинг трудоустройства  выпускников колледжа 2015 года</vt:lpstr>
      <vt:lpstr>Структура занятости населения по отраслям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2016-04-09T15:49:16Z</dcterms:created>
  <dcterms:modified xsi:type="dcterms:W3CDTF">2016-04-10T17:14:09Z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