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sadsolnishko.narod.ru/images/fon1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3912" y="-385762"/>
            <a:ext cx="10791825" cy="76295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54260" y="2679558"/>
            <a:ext cx="85942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для родителей. </a:t>
            </a:r>
          </a:p>
          <a:p>
            <a:pPr algn="ctr">
              <a:lnSpc>
                <a:spcPct val="150000"/>
              </a:lnSpc>
            </a:pPr>
            <a: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Закаливание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00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adsolnishko.narod.ru/images/fon1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3912" y="-385762"/>
            <a:ext cx="10791825" cy="7629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125538"/>
            <a:ext cx="8461375" cy="461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43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adsolnishko.narod.ru/images/fon1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3912" y="-385762"/>
            <a:ext cx="10791825" cy="7629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270000"/>
            <a:ext cx="8461375" cy="432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017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adsolnishko.narod.ru/images/fon1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3912" y="-385762"/>
            <a:ext cx="10791825" cy="7629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5913" y="719138"/>
            <a:ext cx="9777413" cy="542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586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adsolnishko.narod.ru/images/fon1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3912" y="-385762"/>
            <a:ext cx="10791825" cy="7629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320800"/>
            <a:ext cx="8461375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429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adsolnishko.narod.ru/images/fon1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3912" y="-385762"/>
            <a:ext cx="10791825" cy="7629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319213"/>
            <a:ext cx="8461375" cy="422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78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adsolnishko.narod.ru/images/fon1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3912" y="-385762"/>
            <a:ext cx="10791825" cy="7629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331913"/>
            <a:ext cx="8461375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594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3</cp:revision>
  <dcterms:modified xsi:type="dcterms:W3CDTF">2019-02-23T08:42:38Z</dcterms:modified>
</cp:coreProperties>
</file>