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6" r:id="rId2"/>
    <p:sldId id="269" r:id="rId3"/>
    <p:sldId id="271" r:id="rId4"/>
    <p:sldId id="272" r:id="rId5"/>
    <p:sldId id="268" r:id="rId6"/>
    <p:sldId id="270" r:id="rId7"/>
    <p:sldId id="273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BAB"/>
    <a:srgbClr val="FFF1C5"/>
    <a:srgbClr val="FFE89F"/>
    <a:srgbClr val="FFD8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88BF24-AA57-4AFB-94A2-71EEEB34E3BD}" type="datetimeFigureOut">
              <a:rPr lang="ru-RU" smtClean="0"/>
              <a:t>09.04.2023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0F059C-7D02-4742-92BC-42BA055490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6126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C217068-6548-460C-B871-84000925A0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69925564-C115-46D1-BC4E-2B7E4CDE84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A4E7993-1163-4FF9-BCD5-AB6517AA8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E2BBE-10D4-418B-9D99-7EA86641ED2F}" type="datetimeFigureOut">
              <a:rPr lang="ru-RU" smtClean="0"/>
              <a:t>09.04.2023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1F8593E-362F-4FE0-9018-A373FA9E7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D1EA770-0EDC-4C29-9390-5453D7000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422A5-CEDE-4C18-9D95-30077E5EA8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921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406E4AF-0265-4699-B1E1-FD9C6E066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53194051-D07B-42AF-BD07-E23C3D8388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974F7F3-18C2-4C12-ABC2-C124CBF9B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E2BBE-10D4-418B-9D99-7EA86641ED2F}" type="datetimeFigureOut">
              <a:rPr lang="ru-RU" smtClean="0"/>
              <a:t>09.04.2023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C5395FC-8371-49C9-827C-0CEBE632C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5F8FC8F-11DD-4E63-A923-7A3CD0AC1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422A5-CEDE-4C18-9D95-30077E5EA8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4268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0940448A-5944-4FF1-99B7-A24E4C7B07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F605CBA5-C5C6-4891-AFB2-37820F4E1C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B94C671-4669-424A-8F38-EC6882E2F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E2BBE-10D4-418B-9D99-7EA86641ED2F}" type="datetimeFigureOut">
              <a:rPr lang="ru-RU" smtClean="0"/>
              <a:t>09.04.2023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AD31112-1AF5-49B5-B121-93A71E7D7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49F4585-D6A1-4486-B0BC-84F35C382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422A5-CEDE-4C18-9D95-30077E5EA8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6162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17DECCF-9C31-47D8-8E2B-DC4740A3D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460BA55-845D-47EB-BF96-6CFD9E6AC3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7822CE9-00F9-43A2-97A0-2095D79A5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E2BBE-10D4-418B-9D99-7EA86641ED2F}" type="datetimeFigureOut">
              <a:rPr lang="ru-RU" smtClean="0"/>
              <a:t>09.04.2023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FFD5B78-C685-4123-9413-DEF3D5D2E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8181E7F-6CA1-4532-9240-FD9608868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422A5-CEDE-4C18-9D95-30077E5EA8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4279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AB55FAE-6AF6-4F4E-BFAA-7B7634BE6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E28CA11E-AF8D-48CE-8201-7DD1B03B25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B993576-3D47-4A44-BE0D-B5BB62A758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E2BBE-10D4-418B-9D99-7EA86641ED2F}" type="datetimeFigureOut">
              <a:rPr lang="ru-RU" smtClean="0"/>
              <a:t>09.04.2023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3E19543-F186-4015-8CF5-461213FCA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025E35C0-CD0D-4B4B-83A2-56AA0D3D8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422A5-CEDE-4C18-9D95-30077E5EA8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5447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1B35A43-A178-434B-BE58-718D78A0F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2AABF0B-FF1E-41EA-A099-8F9F65C4D6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93A6C46B-C737-4518-8293-64D27FFA02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889EEB2A-E108-4722-9FD3-36D7B8463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E2BBE-10D4-418B-9D99-7EA86641ED2F}" type="datetimeFigureOut">
              <a:rPr lang="ru-RU" smtClean="0"/>
              <a:t>09.04.2023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D2396DA2-153C-4189-9E17-544CD1E97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115BC4D4-A639-4A8B-ACFF-DA4770246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422A5-CEDE-4C18-9D95-30077E5EA8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1318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01A0324-8C91-4D19-A679-CCB446425D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02BBA89D-CDE0-4557-AC28-C4EDA0A1ED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3E04DC93-C305-4CB0-919E-E99C2F6052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FD741BD8-8DC5-4CB4-A8B2-FE207BE26C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B1548051-FD85-4A60-B917-CBF1E57035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11879F48-A0E6-4C66-A09B-E5F4EFE83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E2BBE-10D4-418B-9D99-7EA86641ED2F}" type="datetimeFigureOut">
              <a:rPr lang="ru-RU" smtClean="0"/>
              <a:t>09.04.2023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36DC7FD9-BEEA-48BF-81D8-D433D7CB4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1CD08E04-0F5C-42A0-ADA3-A52C1296F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422A5-CEDE-4C18-9D95-30077E5EA8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4462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9CB99C1-5CA6-4862-B4CC-3B0D0EB39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C7990077-A291-4BDE-AD69-840B0ABF7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E2BBE-10D4-418B-9D99-7EA86641ED2F}" type="datetimeFigureOut">
              <a:rPr lang="ru-RU" smtClean="0"/>
              <a:t>09.04.2023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986960D8-D2E9-460C-894D-B8CEBC53E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D4E48B82-2A02-4A3D-A92D-80E05B249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422A5-CEDE-4C18-9D95-30077E5EA8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7528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0459BD81-5113-4CD9-97C6-506626070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E2BBE-10D4-418B-9D99-7EA86641ED2F}" type="datetimeFigureOut">
              <a:rPr lang="ru-RU" smtClean="0"/>
              <a:t>09.04.2023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8C80A11C-2848-4973-A066-C03732CF4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8DC7141E-9647-4D31-A717-3DD36D21F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422A5-CEDE-4C18-9D95-30077E5EA8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4855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85FF398-7E60-47A3-90B7-06451586CB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D902727-ECB0-4B25-A9AB-2C8FE14A96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C8D7A9E7-5105-4FFD-B884-F3DC43862C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43E14819-A7BD-43B4-BB2F-B1508ED5A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E2BBE-10D4-418B-9D99-7EA86641ED2F}" type="datetimeFigureOut">
              <a:rPr lang="ru-RU" smtClean="0"/>
              <a:t>09.04.2023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2EB2D63C-4F82-40A1-8704-19E732393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21F00FA2-6C47-4C64-A589-90B892B32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422A5-CEDE-4C18-9D95-30077E5EA8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209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BC91578-F219-42F0-97B8-E8F805532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5FED3768-7886-49C1-B885-94E3D9BE20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456B5780-3F50-404D-A773-856170819E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FEE1C260-1B08-42A3-99CB-F9858FBB0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E2BBE-10D4-418B-9D99-7EA86641ED2F}" type="datetimeFigureOut">
              <a:rPr lang="ru-RU" smtClean="0"/>
              <a:t>09.04.2023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BBEA686C-97D3-408C-96D0-E86F18E93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9FB2B7A7-EAD0-47ED-99DD-FBFECF8E7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422A5-CEDE-4C18-9D95-30077E5EA8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0780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3F75A6B-17CD-4AD3-9C22-454732F579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7F4A9411-A10E-49CB-A682-F2DA36A2C4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CFDAA7C1-7CA5-42BD-833D-D26B1BE939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AE2BBE-10D4-418B-9D99-7EA86641ED2F}" type="datetimeFigureOut">
              <a:rPr lang="ru-RU" smtClean="0"/>
              <a:t>09.04.2023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A706298-246C-467F-9798-9A2B4B57E6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B435FFE-C376-47B5-ABBA-4B9B09EA9B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4422A5-CEDE-4C18-9D95-30077E5EA8FA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6EE3B92E-E4E9-40AF-9900-E126E6C8D6E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EBA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амка 7">
            <a:extLst>
              <a:ext uri="{FF2B5EF4-FFF2-40B4-BE49-F238E27FC236}">
                <a16:creationId xmlns:a16="http://schemas.microsoft.com/office/drawing/2014/main" xmlns="" id="{1DA028C8-1325-4FC8-B28D-8987480C588C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frame">
            <a:avLst>
              <a:gd name="adj1" fmla="val 2173"/>
            </a:avLst>
          </a:prstGeom>
          <a:pattFill prst="pct80">
            <a:fgClr>
              <a:schemeClr val="accent1"/>
            </a:fgClr>
            <a:bgClr>
              <a:schemeClr val="bg1"/>
            </a:bgClr>
          </a:patt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2596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AA5071FB-6D0B-4942-9753-747ED375018E}"/>
              </a:ext>
            </a:extLst>
          </p:cNvPr>
          <p:cNvSpPr/>
          <p:nvPr/>
        </p:nvSpPr>
        <p:spPr>
          <a:xfrm>
            <a:off x="2523004" y="1975631"/>
            <a:ext cx="7521747" cy="229611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Обозначение геометрических фигур буквами</a:t>
            </a:r>
          </a:p>
        </p:txBody>
      </p:sp>
    </p:spTree>
    <p:extLst>
      <p:ext uri="{BB962C8B-B14F-4D97-AF65-F5344CB8AC3E}">
        <p14:creationId xmlns:p14="http://schemas.microsoft.com/office/powerpoint/2010/main" val="3000012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>
            <a:extLst>
              <a:ext uri="{FF2B5EF4-FFF2-40B4-BE49-F238E27FC236}">
                <a16:creationId xmlns:a16="http://schemas.microsoft.com/office/drawing/2014/main" xmlns="" id="{03FF78A4-7ADB-458F-B670-62D616AE9C1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EFFFA"/>
              </a:clrFrom>
              <a:clrTo>
                <a:srgbClr val="FEFFF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9" r="3282"/>
          <a:stretch/>
        </p:blipFill>
        <p:spPr bwMode="auto">
          <a:xfrm>
            <a:off x="9711986" y="4999245"/>
            <a:ext cx="2281382" cy="1760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4" name="Picture 2">
            <a:extLst>
              <a:ext uri="{FF2B5EF4-FFF2-40B4-BE49-F238E27FC236}">
                <a16:creationId xmlns:a16="http://schemas.microsoft.com/office/drawing/2014/main" xmlns="" id="{CC264A54-F50C-4362-801F-8293B05382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4127" y="545769"/>
            <a:ext cx="7620000" cy="5419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4343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xmlns="" id="{9D12D4FC-CD22-4223-AEB7-7D47F1B4A756}"/>
              </a:ext>
            </a:extLst>
          </p:cNvPr>
          <p:cNvSpPr/>
          <p:nvPr/>
        </p:nvSpPr>
        <p:spPr>
          <a:xfrm>
            <a:off x="4457815" y="462771"/>
            <a:ext cx="2395567" cy="701386"/>
          </a:xfrm>
          <a:prstGeom prst="round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ln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Отрезки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xmlns="" id="{03FF78A4-7ADB-458F-B670-62D616AE9C1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EFFFA"/>
              </a:clrFrom>
              <a:clrTo>
                <a:srgbClr val="FEFFF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9" r="3282"/>
          <a:stretch/>
        </p:blipFill>
        <p:spPr bwMode="auto">
          <a:xfrm>
            <a:off x="9711986" y="4999245"/>
            <a:ext cx="2281382" cy="1760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xmlns="" id="{3D054F68-A643-46D3-BAE3-7D64AE533A6B}"/>
              </a:ext>
            </a:extLst>
          </p:cNvPr>
          <p:cNvCxnSpPr>
            <a:cxnSpLocks/>
          </p:cNvCxnSpPr>
          <p:nvPr/>
        </p:nvCxnSpPr>
        <p:spPr>
          <a:xfrm>
            <a:off x="1965671" y="2782518"/>
            <a:ext cx="2854037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xmlns="" id="{308733AB-C381-4912-BBA2-06E03D66DAB1}"/>
              </a:ext>
            </a:extLst>
          </p:cNvPr>
          <p:cNvCxnSpPr>
            <a:cxnSpLocks/>
          </p:cNvCxnSpPr>
          <p:nvPr/>
        </p:nvCxnSpPr>
        <p:spPr>
          <a:xfrm>
            <a:off x="2204141" y="5879533"/>
            <a:ext cx="2854037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xmlns="" id="{CC03B836-7CF1-4743-8940-32B77A87C146}"/>
              </a:ext>
            </a:extLst>
          </p:cNvPr>
          <p:cNvCxnSpPr>
            <a:cxnSpLocks/>
          </p:cNvCxnSpPr>
          <p:nvPr/>
        </p:nvCxnSpPr>
        <p:spPr>
          <a:xfrm>
            <a:off x="1212907" y="4542045"/>
            <a:ext cx="2854037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Овал 9">
            <a:extLst>
              <a:ext uri="{FF2B5EF4-FFF2-40B4-BE49-F238E27FC236}">
                <a16:creationId xmlns:a16="http://schemas.microsoft.com/office/drawing/2014/main" xmlns="" id="{5032F1CC-45C9-42D2-B982-73E1E1154E56}"/>
              </a:ext>
            </a:extLst>
          </p:cNvPr>
          <p:cNvSpPr/>
          <p:nvPr/>
        </p:nvSpPr>
        <p:spPr>
          <a:xfrm>
            <a:off x="2097922" y="5764078"/>
            <a:ext cx="212437" cy="23090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>
            <a:extLst>
              <a:ext uri="{FF2B5EF4-FFF2-40B4-BE49-F238E27FC236}">
                <a16:creationId xmlns:a16="http://schemas.microsoft.com/office/drawing/2014/main" xmlns="" id="{170BDC52-6F13-4770-9537-5B181FBFFD19}"/>
              </a:ext>
            </a:extLst>
          </p:cNvPr>
          <p:cNvSpPr/>
          <p:nvPr/>
        </p:nvSpPr>
        <p:spPr>
          <a:xfrm>
            <a:off x="1859452" y="2667063"/>
            <a:ext cx="212437" cy="23090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>
            <a:extLst>
              <a:ext uri="{FF2B5EF4-FFF2-40B4-BE49-F238E27FC236}">
                <a16:creationId xmlns:a16="http://schemas.microsoft.com/office/drawing/2014/main" xmlns="" id="{8FB1807A-51BC-48A7-8E39-35D93B8385F8}"/>
              </a:ext>
            </a:extLst>
          </p:cNvPr>
          <p:cNvSpPr/>
          <p:nvPr/>
        </p:nvSpPr>
        <p:spPr>
          <a:xfrm>
            <a:off x="4681161" y="2681291"/>
            <a:ext cx="212437" cy="23090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>
            <a:extLst>
              <a:ext uri="{FF2B5EF4-FFF2-40B4-BE49-F238E27FC236}">
                <a16:creationId xmlns:a16="http://schemas.microsoft.com/office/drawing/2014/main" xmlns="" id="{1293DB83-6769-48D0-BC7B-52C885073AA3}"/>
              </a:ext>
            </a:extLst>
          </p:cNvPr>
          <p:cNvSpPr/>
          <p:nvPr/>
        </p:nvSpPr>
        <p:spPr>
          <a:xfrm>
            <a:off x="1106688" y="4426590"/>
            <a:ext cx="212437" cy="23090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>
            <a:extLst>
              <a:ext uri="{FF2B5EF4-FFF2-40B4-BE49-F238E27FC236}">
                <a16:creationId xmlns:a16="http://schemas.microsoft.com/office/drawing/2014/main" xmlns="" id="{920D870A-750E-484D-89DE-1B920F1440FF}"/>
              </a:ext>
            </a:extLst>
          </p:cNvPr>
          <p:cNvSpPr/>
          <p:nvPr/>
        </p:nvSpPr>
        <p:spPr>
          <a:xfrm>
            <a:off x="3960726" y="4448286"/>
            <a:ext cx="212437" cy="23090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Выноска: изогнутая линия 14">
            <a:extLst>
              <a:ext uri="{FF2B5EF4-FFF2-40B4-BE49-F238E27FC236}">
                <a16:creationId xmlns:a16="http://schemas.microsoft.com/office/drawing/2014/main" xmlns="" id="{83F71097-C8A6-4AA7-8613-089F242595CC}"/>
              </a:ext>
            </a:extLst>
          </p:cNvPr>
          <p:cNvSpPr/>
          <p:nvPr/>
        </p:nvSpPr>
        <p:spPr>
          <a:xfrm flipH="1">
            <a:off x="5655598" y="3075772"/>
            <a:ext cx="3004952" cy="1372514"/>
          </a:xfrm>
          <a:prstGeom prst="borderCallout2">
            <a:avLst>
              <a:gd name="adj1" fmla="val 48448"/>
              <a:gd name="adj2" fmla="val -225"/>
              <a:gd name="adj3" fmla="val 163640"/>
              <a:gd name="adj4" fmla="val -10447"/>
              <a:gd name="adj5" fmla="val 211630"/>
              <a:gd name="adj6" fmla="val -68091"/>
            </a:avLst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Отрезок обозначается </a:t>
            </a:r>
          </a:p>
          <a:p>
            <a:pPr algn="ctr"/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точками</a:t>
            </a:r>
          </a:p>
        </p:txBody>
      </p:sp>
      <p:sp>
        <p:nvSpPr>
          <p:cNvPr id="16" name="Овал 15">
            <a:extLst>
              <a:ext uri="{FF2B5EF4-FFF2-40B4-BE49-F238E27FC236}">
                <a16:creationId xmlns:a16="http://schemas.microsoft.com/office/drawing/2014/main" xmlns="" id="{BD708156-F7D4-4828-A827-A4E3E31473AC}"/>
              </a:ext>
            </a:extLst>
          </p:cNvPr>
          <p:cNvSpPr/>
          <p:nvPr/>
        </p:nvSpPr>
        <p:spPr>
          <a:xfrm>
            <a:off x="4893598" y="5764077"/>
            <a:ext cx="212437" cy="23090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532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xmlns="" id="{9D12D4FC-CD22-4223-AEB7-7D47F1B4A756}"/>
              </a:ext>
            </a:extLst>
          </p:cNvPr>
          <p:cNvSpPr/>
          <p:nvPr/>
        </p:nvSpPr>
        <p:spPr>
          <a:xfrm>
            <a:off x="3983009" y="453534"/>
            <a:ext cx="4225982" cy="701386"/>
          </a:xfrm>
          <a:prstGeom prst="round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ln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Многоугольники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xmlns="" id="{03FF78A4-7ADB-458F-B670-62D616AE9C1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EFFFA"/>
              </a:clrFrom>
              <a:clrTo>
                <a:srgbClr val="FEFFF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9" r="3282"/>
          <a:stretch/>
        </p:blipFill>
        <p:spPr bwMode="auto">
          <a:xfrm>
            <a:off x="9711986" y="4999245"/>
            <a:ext cx="2281382" cy="1760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Выноска: изогнутая линия 5">
            <a:extLst>
              <a:ext uri="{FF2B5EF4-FFF2-40B4-BE49-F238E27FC236}">
                <a16:creationId xmlns:a16="http://schemas.microsoft.com/office/drawing/2014/main" xmlns="" id="{AFD999DE-7F31-4577-A9A4-2215D411A265}"/>
              </a:ext>
            </a:extLst>
          </p:cNvPr>
          <p:cNvSpPr/>
          <p:nvPr/>
        </p:nvSpPr>
        <p:spPr>
          <a:xfrm flipH="1">
            <a:off x="4434568" y="3075772"/>
            <a:ext cx="4225982" cy="1372514"/>
          </a:xfrm>
          <a:prstGeom prst="borderCallout2">
            <a:avLst>
              <a:gd name="adj1" fmla="val 48448"/>
              <a:gd name="adj2" fmla="val -225"/>
              <a:gd name="adj3" fmla="val 163640"/>
              <a:gd name="adj4" fmla="val -10447"/>
              <a:gd name="adj5" fmla="val 206246"/>
              <a:gd name="adj6" fmla="val -56159"/>
            </a:avLst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многоугольника обозначаются все вершины, без пропуска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8D2ED0F2-33ED-43B2-87B6-0A44C1AE3A47}"/>
              </a:ext>
            </a:extLst>
          </p:cNvPr>
          <p:cNvSpPr/>
          <p:nvPr/>
        </p:nvSpPr>
        <p:spPr>
          <a:xfrm>
            <a:off x="1620981" y="2235557"/>
            <a:ext cx="1727200" cy="1413163"/>
          </a:xfrm>
          <a:prstGeom prst="rect">
            <a:avLst/>
          </a:prstGeom>
          <a:solidFill>
            <a:srgbClr val="7030A0"/>
          </a:solidFill>
          <a:ln w="1905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ятиугольник 1">
            <a:extLst>
              <a:ext uri="{FF2B5EF4-FFF2-40B4-BE49-F238E27FC236}">
                <a16:creationId xmlns:a16="http://schemas.microsoft.com/office/drawing/2014/main" xmlns="" id="{11515DC8-BF01-4AFD-8F3C-9D76A7EAAF2A}"/>
              </a:ext>
            </a:extLst>
          </p:cNvPr>
          <p:cNvSpPr/>
          <p:nvPr/>
        </p:nvSpPr>
        <p:spPr>
          <a:xfrm>
            <a:off x="693853" y="4290941"/>
            <a:ext cx="1551709" cy="1579418"/>
          </a:xfrm>
          <a:prstGeom prst="pentagon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ый треугольник 8">
            <a:extLst>
              <a:ext uri="{FF2B5EF4-FFF2-40B4-BE49-F238E27FC236}">
                <a16:creationId xmlns:a16="http://schemas.microsoft.com/office/drawing/2014/main" xmlns="" id="{AD388C65-5F12-4A47-9645-4EE2C2D1CCB1}"/>
              </a:ext>
            </a:extLst>
          </p:cNvPr>
          <p:cNvSpPr/>
          <p:nvPr/>
        </p:nvSpPr>
        <p:spPr>
          <a:xfrm>
            <a:off x="3117247" y="4221669"/>
            <a:ext cx="1524000" cy="1717963"/>
          </a:xfrm>
          <a:prstGeom prst="rtTriangle">
            <a:avLst/>
          </a:prstGeom>
          <a:solidFill>
            <a:schemeClr val="accent2">
              <a:lumMod val="7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0162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xmlns="" id="{9D12D4FC-CD22-4223-AEB7-7D47F1B4A756}"/>
              </a:ext>
            </a:extLst>
          </p:cNvPr>
          <p:cNvSpPr/>
          <p:nvPr/>
        </p:nvSpPr>
        <p:spPr>
          <a:xfrm>
            <a:off x="4865889" y="342699"/>
            <a:ext cx="2286345" cy="701386"/>
          </a:xfrm>
          <a:prstGeom prst="round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ln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Начерти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AA5071FB-6D0B-4942-9753-747ED375018E}"/>
              </a:ext>
            </a:extLst>
          </p:cNvPr>
          <p:cNvSpPr/>
          <p:nvPr/>
        </p:nvSpPr>
        <p:spPr>
          <a:xfrm>
            <a:off x="2859982" y="1668317"/>
            <a:ext cx="6298160" cy="72043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Квадрат со стороной 3 см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xmlns="" id="{03FF78A4-7ADB-458F-B670-62D616AE9C1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EFFFA"/>
              </a:clrFrom>
              <a:clrTo>
                <a:srgbClr val="FEFFF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9" r="3282"/>
          <a:stretch/>
        </p:blipFill>
        <p:spPr bwMode="auto">
          <a:xfrm>
            <a:off x="9711986" y="4999245"/>
            <a:ext cx="2281382" cy="1760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D426CF83-E02F-4A36-8D77-BC2DA3A87546}"/>
              </a:ext>
            </a:extLst>
          </p:cNvPr>
          <p:cNvSpPr/>
          <p:nvPr/>
        </p:nvSpPr>
        <p:spPr>
          <a:xfrm>
            <a:off x="2859982" y="2708564"/>
            <a:ext cx="6298160" cy="72043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Обозначь его буквами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BFED467A-571F-4D6C-95C3-6DC8500FBB05}"/>
              </a:ext>
            </a:extLst>
          </p:cNvPr>
          <p:cNvSpPr/>
          <p:nvPr/>
        </p:nvSpPr>
        <p:spPr>
          <a:xfrm>
            <a:off x="2859982" y="3748811"/>
            <a:ext cx="6298160" cy="72043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Найди периметр</a:t>
            </a:r>
          </a:p>
        </p:txBody>
      </p:sp>
    </p:spTree>
    <p:extLst>
      <p:ext uri="{BB962C8B-B14F-4D97-AF65-F5344CB8AC3E}">
        <p14:creationId xmlns:p14="http://schemas.microsoft.com/office/powerpoint/2010/main" val="3681827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xmlns="" id="{9D12D4FC-CD22-4223-AEB7-7D47F1B4A756}"/>
              </a:ext>
            </a:extLst>
          </p:cNvPr>
          <p:cNvSpPr/>
          <p:nvPr/>
        </p:nvSpPr>
        <p:spPr>
          <a:xfrm>
            <a:off x="4507345" y="351935"/>
            <a:ext cx="2286345" cy="701386"/>
          </a:xfrm>
          <a:prstGeom prst="round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ln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Начерти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AA5071FB-6D0B-4942-9753-747ED375018E}"/>
              </a:ext>
            </a:extLst>
          </p:cNvPr>
          <p:cNvSpPr/>
          <p:nvPr/>
        </p:nvSpPr>
        <p:spPr>
          <a:xfrm>
            <a:off x="2859982" y="1668317"/>
            <a:ext cx="6298160" cy="72043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Отрезок длиной 10 см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xmlns="" id="{03FF78A4-7ADB-458F-B670-62D616AE9C1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EFFFA"/>
              </a:clrFrom>
              <a:clrTo>
                <a:srgbClr val="FEFFF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9" r="3282"/>
          <a:stretch/>
        </p:blipFill>
        <p:spPr bwMode="auto">
          <a:xfrm>
            <a:off x="9711986" y="4999245"/>
            <a:ext cx="2281382" cy="1760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D426CF83-E02F-4A36-8D77-BC2DA3A87546}"/>
              </a:ext>
            </a:extLst>
          </p:cNvPr>
          <p:cNvSpPr/>
          <p:nvPr/>
        </p:nvSpPr>
        <p:spPr>
          <a:xfrm>
            <a:off x="2859982" y="2708564"/>
            <a:ext cx="6298160" cy="72043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Обозначь его буквами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BFED467A-571F-4D6C-95C3-6DC8500FBB05}"/>
              </a:ext>
            </a:extLst>
          </p:cNvPr>
          <p:cNvSpPr/>
          <p:nvPr/>
        </p:nvSpPr>
        <p:spPr>
          <a:xfrm>
            <a:off x="2859982" y="3748810"/>
            <a:ext cx="6298160" cy="118340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Начерти другой отрезок </a:t>
            </a:r>
          </a:p>
          <a:p>
            <a:pPr algn="ctr"/>
            <a:r>
              <a:rPr lang="ru-RU" sz="4000" b="1" dirty="0">
                <a:solidFill>
                  <a:schemeClr val="tx1"/>
                </a:solidFill>
              </a:rPr>
              <a:t>на 3 см короче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708E9302-4E54-4530-8B57-B17DA9840BA6}"/>
              </a:ext>
            </a:extLst>
          </p:cNvPr>
          <p:cNvSpPr/>
          <p:nvPr/>
        </p:nvSpPr>
        <p:spPr>
          <a:xfrm>
            <a:off x="2859982" y="5109451"/>
            <a:ext cx="6298160" cy="72043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Обозначь его буквами</a:t>
            </a:r>
          </a:p>
        </p:txBody>
      </p:sp>
    </p:spTree>
    <p:extLst>
      <p:ext uri="{BB962C8B-B14F-4D97-AF65-F5344CB8AC3E}">
        <p14:creationId xmlns:p14="http://schemas.microsoft.com/office/powerpoint/2010/main" val="533417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xmlns="" id="{9D12D4FC-CD22-4223-AEB7-7D47F1B4A756}"/>
              </a:ext>
            </a:extLst>
          </p:cNvPr>
          <p:cNvSpPr/>
          <p:nvPr/>
        </p:nvSpPr>
        <p:spPr>
          <a:xfrm>
            <a:off x="4457815" y="462771"/>
            <a:ext cx="2515640" cy="701386"/>
          </a:xfrm>
          <a:prstGeom prst="round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ln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Начерти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AA5071FB-6D0B-4942-9753-747ED375018E}"/>
              </a:ext>
            </a:extLst>
          </p:cNvPr>
          <p:cNvSpPr/>
          <p:nvPr/>
        </p:nvSpPr>
        <p:spPr>
          <a:xfrm>
            <a:off x="1634836" y="1498537"/>
            <a:ext cx="9439563" cy="72043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Прямоугольник со сторонами 2 см и 4 см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xmlns="" id="{03FF78A4-7ADB-458F-B670-62D616AE9C1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EFFFA"/>
              </a:clrFrom>
              <a:clrTo>
                <a:srgbClr val="FEFFF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9" r="3282"/>
          <a:stretch/>
        </p:blipFill>
        <p:spPr bwMode="auto">
          <a:xfrm>
            <a:off x="9711986" y="4999245"/>
            <a:ext cx="2281382" cy="1760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BD578694-45DB-47CF-A241-180CFC1D0328}"/>
              </a:ext>
            </a:extLst>
          </p:cNvPr>
          <p:cNvSpPr/>
          <p:nvPr/>
        </p:nvSpPr>
        <p:spPr>
          <a:xfrm>
            <a:off x="3223490" y="2639291"/>
            <a:ext cx="5371233" cy="72043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Обозначь его буквами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F64A443E-FA8B-4327-98DF-F5FA14F27363}"/>
              </a:ext>
            </a:extLst>
          </p:cNvPr>
          <p:cNvSpPr/>
          <p:nvPr/>
        </p:nvSpPr>
        <p:spPr>
          <a:xfrm>
            <a:off x="2470726" y="3692237"/>
            <a:ext cx="6876760" cy="211743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chemeClr val="tx1"/>
                </a:solidFill>
              </a:rPr>
              <a:t>Подели его отрезком так, чтоб получился 1 треугольник и пятиугольник </a:t>
            </a:r>
          </a:p>
        </p:txBody>
      </p:sp>
    </p:spTree>
    <p:extLst>
      <p:ext uri="{BB962C8B-B14F-4D97-AF65-F5344CB8AC3E}">
        <p14:creationId xmlns:p14="http://schemas.microsoft.com/office/powerpoint/2010/main" val="3490078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549</TotalTime>
  <Words>70</Words>
  <Application>Microsoft Office PowerPoint</Application>
  <PresentationFormat>Широкоэкранный</PresentationFormat>
  <Paragraphs>20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Ден</dc:creator>
  <cp:lastModifiedBy>Александр</cp:lastModifiedBy>
  <cp:revision>99</cp:revision>
  <dcterms:created xsi:type="dcterms:W3CDTF">2019-11-21T05:15:03Z</dcterms:created>
  <dcterms:modified xsi:type="dcterms:W3CDTF">2023-04-09T11:27:43Z</dcterms:modified>
</cp:coreProperties>
</file>