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70" r:id="rId7"/>
    <p:sldId id="272" r:id="rId8"/>
    <p:sldId id="271" r:id="rId9"/>
    <p:sldId id="262" r:id="rId10"/>
    <p:sldId id="263" r:id="rId11"/>
    <p:sldId id="264" r:id="rId12"/>
    <p:sldId id="265" r:id="rId13"/>
    <p:sldId id="266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33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AFB255-F780-45CB-B1D4-B9EE36FEFAB2}" type="datetimeFigureOut">
              <a:rPr lang="ru-RU" smtClean="0"/>
              <a:t>29.12.2019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8827F1-7486-47F3-9D62-40B5F25BAC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Множества.</a:t>
            </a:r>
            <a:b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Операции над множествами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33" y="4289431"/>
            <a:ext cx="2860215" cy="18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0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2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6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372069" cy="86409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Примеры множеств из окружающего мира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4560168" cy="4572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86835"/>
            <a:ext cx="3547534" cy="41266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0032" y="1484784"/>
            <a:ext cx="3763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Множество учеников в 6 классе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4384"/>
            <a:ext cx="7009584" cy="525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3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87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5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71</TotalTime>
  <Words>12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Множества. Операции над множествами</vt:lpstr>
      <vt:lpstr>Примеры множеств из окружающего мира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Множества. Операции над множествами</dc:title>
  <dc:creator>Арустамов</dc:creator>
  <cp:lastModifiedBy>Арустамов</cp:lastModifiedBy>
  <cp:revision>14</cp:revision>
  <dcterms:created xsi:type="dcterms:W3CDTF">2019-12-29T08:58:24Z</dcterms:created>
  <dcterms:modified xsi:type="dcterms:W3CDTF">2019-12-29T10:10:49Z</dcterms:modified>
</cp:coreProperties>
</file>