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91" r:id="rId3"/>
    <p:sldId id="282" r:id="rId4"/>
    <p:sldId id="258" r:id="rId5"/>
    <p:sldId id="256" r:id="rId6"/>
    <p:sldId id="283" r:id="rId7"/>
    <p:sldId id="279" r:id="rId8"/>
    <p:sldId id="284" r:id="rId9"/>
    <p:sldId id="296" r:id="rId10"/>
    <p:sldId id="286" r:id="rId11"/>
    <p:sldId id="289" r:id="rId12"/>
    <p:sldId id="278" r:id="rId13"/>
    <p:sldId id="280" r:id="rId14"/>
    <p:sldId id="297" r:id="rId15"/>
    <p:sldId id="293" r:id="rId16"/>
    <p:sldId id="281" r:id="rId17"/>
    <p:sldId id="287" r:id="rId18"/>
    <p:sldId id="265" r:id="rId19"/>
    <p:sldId id="29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04" autoAdjust="0"/>
    <p:restoredTop sz="94660"/>
  </p:normalViewPr>
  <p:slideViewPr>
    <p:cSldViewPr>
      <p:cViewPr varScale="1">
        <p:scale>
          <a:sx n="101" d="100"/>
          <a:sy n="101" d="100"/>
        </p:scale>
        <p:origin x="-4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D:\Документы\база данных учителя\исследоват работа\барятинский\обложка - 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042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user\Downloads\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537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user\Downloads\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33" y="-99392"/>
            <a:ext cx="9330958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865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D:\Документы\база данных учителя\исследоват работа\барятинский\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064155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44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Документы\база данных учителя\исследоват работа\барятинский\през\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4" y="0"/>
            <a:ext cx="9265203" cy="685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226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85" y="0"/>
            <a:ext cx="913993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44" y="822110"/>
            <a:ext cx="4059606" cy="2635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44" y="3571429"/>
            <a:ext cx="4059607" cy="3045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69" y="3696305"/>
            <a:ext cx="3815355" cy="2795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54091" y="2982636"/>
            <a:ext cx="3045722" cy="4223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937" y="3690222"/>
            <a:ext cx="4091875" cy="2917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342472" y="44938"/>
            <a:ext cx="2635519" cy="4189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11" y="942074"/>
            <a:ext cx="3960440" cy="2434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71800" y="164923"/>
            <a:ext cx="3888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Интерьер дворца</a:t>
            </a:r>
            <a:endParaRPr lang="ru-RU" sz="3200" b="1" dirty="0"/>
          </a:p>
        </p:txBody>
      </p:sp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70" y="966969"/>
            <a:ext cx="3815354" cy="2434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226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9" y="7245"/>
            <a:ext cx="9134339" cy="6850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Виктор Иванович Барятинский</a:t>
            </a:r>
            <a:endParaRPr lang="ru-RU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251335"/>
            <a:ext cx="4325417" cy="5305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055" y="1809723"/>
            <a:ext cx="3206761" cy="4182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721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ownloads\7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7" y="0"/>
            <a:ext cx="95338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189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user\Downloads\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4" y="0"/>
            <a:ext cx="92291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900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5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67" y="998912"/>
            <a:ext cx="3151082" cy="3861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1106239"/>
            <a:ext cx="3086100" cy="378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658" y="2132856"/>
            <a:ext cx="3390900" cy="4154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074" y="2492896"/>
            <a:ext cx="2536067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484784"/>
            <a:ext cx="2304256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67011"/>
            <a:ext cx="2313519" cy="2932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9574" y="4859960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/>
              <a:t>П.С.Нахимов</a:t>
            </a:r>
            <a:endParaRPr lang="ru-RU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444208" y="4887664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/>
              <a:t>И.К.Айвазовский</a:t>
            </a:r>
            <a:endParaRPr lang="ru-RU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465612" y="6309428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/>
              <a:t>В.И.Барятинский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40511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user\Downloads\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8" y="31367"/>
            <a:ext cx="9182132" cy="6826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884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6" y="0"/>
            <a:ext cx="9146876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884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D:\Документы\база данных учителя\исследоват работа\барятинский\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954"/>
            <a:ext cx="9587054" cy="677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216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332656"/>
            <a:ext cx="8208912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330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l">
              <a:lnSpc>
                <a:spcPct val="115000"/>
              </a:lnSpc>
              <a:spcAft>
                <a:spcPts val="0"/>
              </a:spcAft>
            </a:pPr>
            <a:endParaRPr lang="ru-RU" sz="2000" dirty="0">
              <a:ea typeface="Calibri"/>
              <a:cs typeface="Times New Roman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1" y="1"/>
            <a:ext cx="9147271" cy="685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458956"/>
            <a:ext cx="7848872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Предмет исследования</a:t>
            </a:r>
            <a:r>
              <a:rPr lang="ru-RU" sz="2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: русский флот в период Крымской войны</a:t>
            </a:r>
            <a:r>
              <a:rPr lang="ru-RU" sz="2400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ru-RU" sz="2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ru-RU" sz="24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Объект исследования</a:t>
            </a:r>
            <a:r>
              <a:rPr lang="ru-RU" sz="2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: картина Айвазовского "</a:t>
            </a:r>
            <a:r>
              <a:rPr lang="ru-RU" sz="24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Синопский</a:t>
            </a:r>
            <a:r>
              <a:rPr lang="ru-RU" sz="2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бой ночью"</a:t>
            </a:r>
            <a:r>
              <a:rPr lang="ru-RU" sz="2400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ru-RU" sz="2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Цель работы: проследить историю создания диптиха «</a:t>
            </a:r>
            <a:r>
              <a:rPr lang="ru-RU" sz="2800" b="1" dirty="0" err="1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Синопский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бой»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ea typeface="Calibri"/>
                <a:cs typeface="Times New Roman"/>
              </a:rPr>
              <a:t/>
            </a:r>
            <a:br>
              <a:rPr lang="ru-RU" sz="2800" b="1" dirty="0">
                <a:solidFill>
                  <a:schemeClr val="accent6">
                    <a:lumMod val="50000"/>
                  </a:schemeClr>
                </a:solidFill>
                <a:ea typeface="Calibri"/>
                <a:cs typeface="Times New Roman"/>
              </a:rPr>
            </a:br>
            <a:r>
              <a:rPr lang="ru-RU" sz="24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Задачи исследования</a:t>
            </a:r>
            <a:r>
              <a:rPr lang="ru-RU" sz="2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:</a:t>
            </a:r>
            <a:r>
              <a:rPr lang="ru-RU" sz="2400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ru-RU" sz="2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ru-RU" sz="2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1.Изучить биографию художника И.К. </a:t>
            </a:r>
            <a:r>
              <a:rPr lang="ru-RU" sz="24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Айвазовыского</a:t>
            </a:r>
            <a:r>
              <a:rPr lang="ru-RU" sz="2400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ru-RU" sz="2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ru-RU" sz="2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2.исследовать историю создания диптиха «</a:t>
            </a:r>
            <a:r>
              <a:rPr lang="ru-RU" sz="24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Синопский</a:t>
            </a:r>
            <a:r>
              <a:rPr lang="ru-RU" sz="2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бой», </a:t>
            </a:r>
            <a:r>
              <a:rPr lang="ru-RU" sz="2400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ru-RU" sz="2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ru-RU" sz="2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3. изучить один из эпизодов в истории русского флота «</a:t>
            </a:r>
            <a:r>
              <a:rPr lang="ru-RU" sz="24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Синопское</a:t>
            </a:r>
            <a:r>
              <a:rPr lang="ru-RU" sz="2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сражение»</a:t>
            </a:r>
            <a:r>
              <a:rPr lang="ru-RU" sz="2400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ru-RU" sz="2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ru-RU" sz="24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Методы исследования</a:t>
            </a:r>
            <a:r>
              <a:rPr lang="ru-RU" sz="2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:</a:t>
            </a:r>
            <a:r>
              <a:rPr lang="ru-RU" sz="2400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ru-RU" sz="2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ru-RU" sz="2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Анализ научной литературы</a:t>
            </a:r>
            <a:r>
              <a:rPr lang="ru-RU" sz="2400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ru-RU" sz="2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ru-RU" sz="2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Посещение картинной галереи </a:t>
            </a:r>
            <a:r>
              <a:rPr lang="ru-RU" sz="24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им.А.Дейнека</a:t>
            </a:r>
            <a:r>
              <a:rPr lang="ru-RU" sz="2000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ru-RU" sz="20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ru-RU" sz="2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Экскурсия в курский краеведческий музей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51114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D:\Документы\база данных учителя\исследоват работа\барятинский\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6055" cy="684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057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 descr="D:\Документы\база данных учителя\исследоват работа\барятинский\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666" y="-26521"/>
            <a:ext cx="9169665" cy="707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168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D:\Документы\база данных учителя\исследоват работа\барятинский\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" y="0"/>
            <a:ext cx="91272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05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" y="0"/>
            <a:ext cx="910815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86" y="1645643"/>
            <a:ext cx="3240360" cy="4735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645643"/>
            <a:ext cx="4663169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87624" y="260648"/>
            <a:ext cx="69127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/>
                <a:ea typeface="Calibri"/>
              </a:rPr>
              <a:t>Работа с научной литературой в областной библиотеке им</a:t>
            </a:r>
            <a:r>
              <a:rPr lang="ru-RU" sz="2800" b="1" dirty="0" smtClean="0">
                <a:latin typeface="Times New Roman"/>
                <a:ea typeface="Calibri"/>
              </a:rPr>
              <a:t>. Н.Н. Асеева</a:t>
            </a:r>
          </a:p>
          <a:p>
            <a:pPr algn="ctr"/>
            <a:r>
              <a:rPr lang="ru-RU" sz="2800" b="1" dirty="0" smtClean="0">
                <a:latin typeface="Times New Roman"/>
              </a:rPr>
              <a:t>(архивный отдел)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531427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33</Words>
  <Application>Microsoft Office PowerPoint</Application>
  <PresentationFormat>Экран (4:3)</PresentationFormat>
  <Paragraphs>8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Виктор Иванович Барятинский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32</cp:revision>
  <dcterms:created xsi:type="dcterms:W3CDTF">2016-12-18T17:21:04Z</dcterms:created>
  <dcterms:modified xsi:type="dcterms:W3CDTF">2017-02-26T17:39:58Z</dcterms:modified>
</cp:coreProperties>
</file>