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0" r:id="rId3"/>
    <p:sldId id="301" r:id="rId4"/>
    <p:sldId id="289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8" r:id="rId15"/>
    <p:sldId id="299" r:id="rId16"/>
    <p:sldId id="302" r:id="rId17"/>
    <p:sldId id="281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9" r:id="rId28"/>
    <p:sldId id="304" r:id="rId29"/>
    <p:sldId id="305" r:id="rId30"/>
    <p:sldId id="303" r:id="rId31"/>
    <p:sldId id="308" r:id="rId32"/>
    <p:sldId id="306" r:id="rId33"/>
    <p:sldId id="270" r:id="rId34"/>
    <p:sldId id="271" r:id="rId35"/>
    <p:sldId id="272" r:id="rId36"/>
    <p:sldId id="273" r:id="rId37"/>
    <p:sldId id="307" r:id="rId38"/>
    <p:sldId id="283" r:id="rId39"/>
    <p:sldId id="284" r:id="rId40"/>
    <p:sldId id="274" r:id="rId41"/>
    <p:sldId id="277" r:id="rId42"/>
    <p:sldId id="278" r:id="rId43"/>
    <p:sldId id="279" r:id="rId44"/>
    <p:sldId id="28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37A5E-AAF8-42D2-8188-24E341328742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64E9-7297-474E-8A7B-82050642F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64E9-7297-474E-8A7B-82050642F9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6535C-604A-47DF-91C8-DE89AEC132F9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98D3-A0AC-4707-B63B-546465F07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5.nnm.me/5/4/a/8/b/9211a2066846365c929a93d654f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lena-tahtamysheva/view/897514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lena-tahtamysheva/view/897529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lena-tahtamysheva/view/89750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lena-tahtamysheva/view/897488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lena-tahtamysheva/view/897494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alena-tahtamysheva/view/89753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Неорусский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стиль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Наталья\Мои документы\Мои рисунки\405px-Vasnetsov_Sneguroch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2786082" cy="4120650"/>
          </a:xfrm>
          <a:prstGeom prst="rect">
            <a:avLst/>
          </a:prstGeom>
          <a:noFill/>
        </p:spPr>
      </p:pic>
      <p:pic>
        <p:nvPicPr>
          <p:cNvPr id="5" name="Picture 2" descr="C:\Documents and Settings\Наталья\Мои документы\Мои рисунки\642px-Wiktor_Michajlowitsch_Wassnezow_0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2828231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liveinmsk.ru/up/photos/album/1southone/3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00" y="188640"/>
            <a:ext cx="8640000" cy="576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1653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Собор </a:t>
            </a:r>
            <a:r>
              <a:rPr lang="ru-RU" dirty="0" err="1"/>
              <a:t>Марфо-Мариинской</a:t>
            </a:r>
            <a:r>
              <a:rPr lang="ru-RU" dirty="0"/>
              <a:t> </a:t>
            </a:r>
            <a:r>
              <a:rPr lang="ru-RU" dirty="0" smtClean="0"/>
              <a:t>обители (1908—1912), </a:t>
            </a:r>
            <a:r>
              <a:rPr lang="ru-RU" dirty="0"/>
              <a:t>архитектор А.В. Щусев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Шедевры Щусева">
            <a:hlinkClick r:id="rId3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4744"/>
            <a:ext cx="5619750" cy="3762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44522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Собор </a:t>
            </a:r>
            <a:r>
              <a:rPr lang="ru-RU" dirty="0" err="1" smtClean="0"/>
              <a:t>Марфо-Мариинской</a:t>
            </a:r>
            <a:r>
              <a:rPr lang="ru-RU" dirty="0" smtClean="0"/>
              <a:t> обители (1908—1912), архитектор А.В. Щусев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all-photo.ru/empire/photos/3252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333750" cy="1924051"/>
          </a:xfrm>
          <a:prstGeom prst="rect">
            <a:avLst/>
          </a:prstGeom>
          <a:noFill/>
        </p:spPr>
      </p:pic>
      <p:pic>
        <p:nvPicPr>
          <p:cNvPr id="4" name="Picture 2" descr="http://img0.liveinternet.ru/images/attach/c/0/30/586/30586336_1218697577_DSCN3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5328000" cy="3996000"/>
          </a:xfrm>
          <a:prstGeom prst="rect">
            <a:avLst/>
          </a:prstGeom>
          <a:noFill/>
        </p:spPr>
      </p:pic>
      <p:pic>
        <p:nvPicPr>
          <p:cNvPr id="5" name="Picture 2" descr="http://icache.rutraveller.ru/icache/place/9/923/001/99231_603x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88640"/>
            <a:ext cx="4924425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35010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</a:t>
            </a:r>
            <a:r>
              <a:rPr lang="ru-RU" dirty="0"/>
              <a:t>Ссудной кассы в </a:t>
            </a:r>
            <a:r>
              <a:rPr lang="ru-RU" dirty="0" err="1"/>
              <a:t>Настасьинском</a:t>
            </a:r>
            <a:r>
              <a:rPr lang="ru-RU" dirty="0"/>
              <a:t> </a:t>
            </a:r>
            <a:r>
              <a:rPr lang="ru-RU" dirty="0" smtClean="0"/>
              <a:t>переулке в Москве, (1914—1916), </a:t>
            </a:r>
            <a:r>
              <a:rPr lang="ru-RU" dirty="0"/>
              <a:t>архитектор В.А. Покровский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rylik.ru/uploads/posts/2012-10/135111480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714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Храм </a:t>
            </a:r>
            <a:r>
              <a:rPr lang="ru-RU" dirty="0" err="1" smtClean="0"/>
              <a:t>Спаса-на-Крови</a:t>
            </a:r>
            <a:r>
              <a:rPr lang="ru-RU" dirty="0" smtClean="0"/>
              <a:t> (1883-1907) в Санкт-Петербурге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kruzo.com/uploads/images/20130610145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238750" cy="3990975"/>
          </a:xfrm>
          <a:prstGeom prst="rect">
            <a:avLst/>
          </a:prstGeom>
          <a:noFill/>
        </p:spPr>
      </p:pic>
      <p:pic>
        <p:nvPicPr>
          <p:cNvPr id="103428" name="Picture 4" descr="http://ispbguide.com/wp-content/uploads/2011/11/Interer-sobora-Spas-na-Krov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52936"/>
            <a:ext cx="38100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3651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Внутреннее оформление Храма </a:t>
            </a:r>
            <a:r>
              <a:rPr lang="ru-RU" dirty="0" err="1" smtClean="0"/>
              <a:t>Спаса-на-Крови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terra-z.ru/wp-content/uploads/2013/07/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28710" cy="66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Роспись свода Храма </a:t>
            </a:r>
            <a:r>
              <a:rPr lang="ru-RU" dirty="0" err="1" smtClean="0"/>
              <a:t>Спаса-на-Крови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Неорусский</a:t>
            </a:r>
            <a:r>
              <a:rPr lang="ru-RU" sz="3600" dirty="0" smtClean="0"/>
              <a:t> стиль характеризуется </a:t>
            </a:r>
            <a:r>
              <a:rPr lang="ru-RU" sz="3600" dirty="0"/>
              <a:t>не точным копированием отдельных деталей, декоративных форм или объёмов, а обобщённостью мотивов, тонкой и творческой стилизацией стиля-прототипа.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f15.ifotki.info/org/6ed9e6512c88fdb7b0133f89260d4259bc5f6c162035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5194387" cy="658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2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Императрица Екатерина </a:t>
            </a:r>
            <a:r>
              <a:rPr lang="en-US" dirty="0" smtClean="0"/>
              <a:t>II</a:t>
            </a:r>
            <a:r>
              <a:rPr lang="ru-RU" dirty="0" smtClean="0"/>
              <a:t> в русском костюме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avmir.ru/wp-content/uploads/2015/03/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84000" cy="5156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3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Император Александр </a:t>
            </a:r>
            <a:r>
              <a:rPr lang="en-US" dirty="0" smtClean="0"/>
              <a:t>III</a:t>
            </a:r>
            <a:r>
              <a:rPr lang="ru-RU" dirty="0" smtClean="0"/>
              <a:t> и представители сословий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itroart.ru/images/2015/Muha_Alex/Muh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333750" cy="3038475"/>
          </a:xfrm>
          <a:prstGeom prst="rect">
            <a:avLst/>
          </a:prstGeom>
          <a:noFill/>
        </p:spPr>
      </p:pic>
      <p:pic>
        <p:nvPicPr>
          <p:cNvPr id="19460" name="Picture 4" descr="http://ok-inform.ru/images/2014/may/stil_zhizni/kostium_dlya_istorii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381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НЕОРУССКИЙ СТИЛЬ — стилевое направление, национально-романтическая ветвь русского модерна, получившая наиболее полное воплощение в архитектуре, декоративно-прикладном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искусстве, книжной графике и моде.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9329/89721587.292/0_db1eb_dc939fb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112000" cy="68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-fotki.yandex.ru/get/9806/89721587.292/0_db1ea_517bb78f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90000"/>
            <a:ext cx="4889118" cy="67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img-fotki.yandex.ru/get/9755/89721587.292/0_db1f9_fb73a35f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0"/>
            <a:ext cx="5141881" cy="66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img-fotki.yandex.ru/get/9837/89721587.291/0_db1dc_a3cd4713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6632"/>
            <a:ext cx="4602783" cy="65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img-fotki.yandex.ru/get/9115/89721587.291/0_db1d0_7f7e2dbe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http://img-fotki.yandex.ru/get/9648/89721587.291/0_db1d6_b9882c6e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0"/>
            <a:ext cx="5049000" cy="67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://img-fotki.yandex.ru/get/9263/89721587.292/0_db1fa_8580fb60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-18000"/>
            <a:ext cx="5157000" cy="68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zuminki.com/images/nacionalizm-v-rossijskoj-mode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13956" cy="648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7" y="83671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Императрица Александра Фёдоровна, жена Николая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1836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lip_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533900" cy="6334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4046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Императрица Александра Фёдоровна, жена Николая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0.liveinternet.ru/images/attach/c/5/87/778/87778244_1338480782_fcb4b0e1a6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20000" cy="5295975"/>
          </a:xfrm>
          <a:prstGeom prst="rect">
            <a:avLst/>
          </a:prstGeom>
          <a:noFill/>
        </p:spPr>
      </p:pic>
      <p:pic>
        <p:nvPicPr>
          <p:cNvPr id="3" name="Picture 2" descr="http://artscroll.ru/Images/2008d/k/Kramskoj%20Ivan%20Nikolaevich/000060_di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427998" cy="655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1" y="5877272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Императрица Мария Фёдоровна, жена Александра </a:t>
            </a:r>
            <a:r>
              <a:rPr lang="en-US" dirty="0" smtClean="0"/>
              <a:t>III</a:t>
            </a:r>
            <a:r>
              <a:rPr lang="ru-RU" dirty="0" smtClean="0"/>
              <a:t>, мать Николая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Неорусский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стиль -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направление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русской архитектуре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конца XIX в. — 1910-х гг., широко использовавшее мотивы древнерусского зодчества в целях возрождения национального своеобразия русской культуры.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g-fotki.yandex.ru/get/15537/116075328.18e/0_18c8de_99280004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690883" cy="64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83671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Императрица Мария Фёдоровна, жена Александра </a:t>
            </a:r>
            <a:r>
              <a:rPr lang="en-US" dirty="0" smtClean="0"/>
              <a:t>III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1.liveinternet.ru/images/attach/c/5/87/245/87245365_katrina_kisti_Tuks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6191250" cy="4724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5892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Венчание Николая </a:t>
            </a:r>
            <a:r>
              <a:rPr lang="en-US" dirty="0" smtClean="0"/>
              <a:t>II</a:t>
            </a:r>
            <a:r>
              <a:rPr lang="ru-RU" dirty="0" smtClean="0"/>
              <a:t> и Александры Фёдоровны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6100/89721587.292/0_db40b_e109e6dd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582230" cy="67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img-fotki.yandex.ru/get/9151/122263170.f8/0_2652b7_c9d6dac4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32880" cy="640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645333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Коронация Николая </a:t>
            </a:r>
            <a:r>
              <a:rPr lang="en-US" dirty="0" smtClean="0"/>
              <a:t>II </a:t>
            </a:r>
            <a:r>
              <a:rPr lang="ru-RU" dirty="0" smtClean="0"/>
              <a:t>в 1896 году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«Национализм» в российской м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0001"/>
            <a:ext cx="4680000" cy="66959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Константин Маковский. Боярыня. 1885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«Национализм» в российской м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6381750" cy="6410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Михаил Нестеров. На горах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«Национализм» в российской м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003"/>
            <a:ext cx="4392000" cy="64700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7647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Михаил Врубель. Царевна-Лебедь. 1900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018.radikal.ru/0805/c7/ed6e801618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3609975" cy="5238750"/>
          </a:xfrm>
          <a:prstGeom prst="rect">
            <a:avLst/>
          </a:prstGeom>
          <a:noFill/>
        </p:spPr>
      </p:pic>
      <p:pic>
        <p:nvPicPr>
          <p:cNvPr id="37892" name="Picture 4" descr="http://ido.tsu.ru/iop_res/istrossii/text/image2/alexf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0" cy="2362200"/>
          </a:xfrm>
          <a:prstGeom prst="rect">
            <a:avLst/>
          </a:prstGeom>
          <a:noFill/>
        </p:spPr>
      </p:pic>
      <p:pic>
        <p:nvPicPr>
          <p:cNvPr id="5" name="Picture 2" descr="http://img-fotki.yandex.ru/get/9169/122263170.f8/0_2652a9_8d8f8338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3103" y="234000"/>
            <a:ext cx="4130897" cy="66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-fotki.yandex.ru/get/9171/122263170.f8/0_2652af_26fd6f0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536000" cy="65004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80113" y="7647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Царевич Алексей Николаевич Романов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g-fotki.yandex.ru/get/9258/122263170.f8/0_2652ab_67dfe22f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72500" cy="5648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 Николая </a:t>
            </a:r>
            <a:r>
              <a:rPr lang="en-US" dirty="0" smtClean="0"/>
              <a:t>II</a:t>
            </a:r>
            <a:r>
              <a:rPr lang="ru-RU" dirty="0" smtClean="0"/>
              <a:t> и Александры Фёдоровны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moscow.org/img/enc/35/pertsova_private_residenc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191000" cy="5581651"/>
          </a:xfrm>
          <a:prstGeom prst="rect">
            <a:avLst/>
          </a:prstGeom>
          <a:noFill/>
        </p:spPr>
      </p:pic>
      <p:pic>
        <p:nvPicPr>
          <p:cNvPr id="84996" name="Picture 4" descr="http://www.moscow.org/img/enc/35/pertsova_private_residence_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191000" cy="5581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94928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Доходный дом Перцовой (1905 – 1907) Архитекторы – Жуков, </a:t>
            </a:r>
            <a:r>
              <a:rPr lang="ru-RU" dirty="0" err="1" smtClean="0"/>
              <a:t>Шнауберт</a:t>
            </a:r>
            <a:r>
              <a:rPr lang="ru-RU" dirty="0" smtClean="0"/>
              <a:t>. Ныне – МИД России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tarwives.ru/img/tsari/zhena_nikolaya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4724400" cy="6934200"/>
          </a:xfrm>
          <a:prstGeom prst="rect">
            <a:avLst/>
          </a:prstGeom>
          <a:noFill/>
        </p:spPr>
      </p:pic>
      <p:pic>
        <p:nvPicPr>
          <p:cNvPr id="54276" name="Picture 4" descr="http://img-fotki.yandex.ru/get/6208/86441892.2c4/0_9acfd_bfeeede9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-76200"/>
            <a:ext cx="52197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-fotki.yandex.ru/get/15498/116075328.18d/0_18c81f_41df28f9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575162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img-fotki.yandex.ru/get/9104/122263170.f8/0_2652a2_fa70d43f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076000" cy="6460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history.scps.ru/cavaler/images/1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564375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mg-fotki.yandex.ru/get/6722/122263170.f8/0_2652ec_cb498f21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0"/>
            <a:ext cx="4788000" cy="6419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http://img-fotki.yandex.ru/get/4806/armoracia.e/0_4f76f_24116d6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7620000" cy="6181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623731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Интерьер Доходного дома Перцовой (Дом-сказка)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img-fotki.yandex.ru/get/5600/armoracia.e/0_4f771_514ecfba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" y="188640"/>
            <a:ext cx="9036000" cy="6444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9" y="6453336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Интерьер Доходного дома Перцовой (Дом-сказка)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evraziafm.ru/uploads/posts/2015-09/1443172359_tretyako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Историческое здание Государственной Третьяковской галереи (1900-1905), в проектировании участвовал В.М. Васнецов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5arts.info/wp-content/uploads/2013/08/modern_yaroslavskij_vokz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56462" cy="63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Здание Ярославского вокзала в Москве (1902-1904), архитектор </a:t>
            </a:r>
            <a:r>
              <a:rPr lang="ru-RU" dirty="0"/>
              <a:t>Ф.О. </a:t>
            </a:r>
            <a:r>
              <a:rPr lang="ru-RU" dirty="0" err="1"/>
              <a:t>Шехтель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Фото Автор фотографии: Андрей Агафонов . Россия, город Москва, переулок Токмаков,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6632"/>
            <a:ext cx="4464000" cy="65518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0152" y="692696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Церковь Поморского согласия </a:t>
            </a:r>
            <a:r>
              <a:rPr lang="ru-RU" dirty="0"/>
              <a:t>в </a:t>
            </a:r>
            <a:r>
              <a:rPr lang="ru-RU" dirty="0" err="1"/>
              <a:t>Токмаковом</a:t>
            </a:r>
            <a:r>
              <a:rPr lang="ru-RU" dirty="0"/>
              <a:t> </a:t>
            </a:r>
            <a:r>
              <a:rPr lang="ru-RU" dirty="0" smtClean="0"/>
              <a:t>переулке в Москве, 1907—1908 (Старообрядческая церковь), архитектор </a:t>
            </a:r>
            <a:r>
              <a:rPr lang="ru-RU" dirty="0"/>
              <a:t>И.Е. Бондаренко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311</Words>
  <Application>Microsoft Office PowerPoint</Application>
  <PresentationFormat>Экран (4:3)</PresentationFormat>
  <Paragraphs>73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Неорусский стиль</vt:lpstr>
      <vt:lpstr>НЕОРУССКИЙ СТИЛЬ — стилевое направление, национально-романтическая ветвь русского модерна, получившая наиболее полное воплощение в архитектуре, декоративно-прикладном искусстве, книжной графике и моде.</vt:lpstr>
      <vt:lpstr>Неорусский стиль -  направление в русской архитектуре конца XIX в. — 1910-х гг., широко использовавшее мотивы древнерусского зодчества в целях возрождения национального своеобразия русской культуры.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Неорусский стиль характеризуется не точным копированием отдельных деталей, декоративных форм или объёмов, а обобщённостью мотивов, тонкой и творческой стилизацией стиля-прототипа.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21</cp:revision>
  <dcterms:created xsi:type="dcterms:W3CDTF">2016-02-26T14:24:21Z</dcterms:created>
  <dcterms:modified xsi:type="dcterms:W3CDTF">2018-02-16T23:26:05Z</dcterms:modified>
</cp:coreProperties>
</file>