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  <p:sldMasterId id="2147483664" r:id="rId3"/>
    <p:sldMasterId id="2147483672" r:id="rId4"/>
  </p:sldMasterIdLst>
  <p:sldIdLst>
    <p:sldId id="256" r:id="rId5"/>
    <p:sldId id="268" r:id="rId6"/>
    <p:sldId id="257" r:id="rId7"/>
    <p:sldId id="260" r:id="rId8"/>
    <p:sldId id="261" r:id="rId9"/>
    <p:sldId id="262" r:id="rId10"/>
    <p:sldId id="258" r:id="rId11"/>
    <p:sldId id="263" r:id="rId12"/>
    <p:sldId id="264" r:id="rId13"/>
    <p:sldId id="265" r:id="rId14"/>
    <p:sldId id="266" r:id="rId15"/>
    <p:sldId id="267" r:id="rId16"/>
    <p:sldId id="25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43DF4-8CD9-4B3A-B2CB-C724628828B3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E963-706A-45BF-B0B6-65C684AE6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9258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4174F-DF56-4BDD-AA0D-78A4EF63DEBE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E1A1-0726-4D51-9391-1051CB9A4B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76665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4174F-DF56-4BDD-AA0D-78A4EF63DEBE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E1A1-0726-4D51-9391-1051CB9A4B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88664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4174F-DF56-4BDD-AA0D-78A4EF63DEBE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E1A1-0726-4D51-9391-1051CB9A4B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35059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3AF4-3145-4ACD-AB7E-B8B7ECEEB854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4A12-3788-4332-9D63-849FE116AF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83501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3AF4-3145-4ACD-AB7E-B8B7ECEEB854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4A12-3788-4332-9D63-849FE116AF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11551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3AF4-3145-4ACD-AB7E-B8B7ECEEB854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4A12-3788-4332-9D63-849FE116AF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82524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43DF4-8CD9-4B3A-B2CB-C724628828B3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E963-706A-45BF-B0B6-65C684AE6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87731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43DF4-8CD9-4B3A-B2CB-C724628828B3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E963-706A-45BF-B0B6-65C684AE6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86347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jpe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4.jpe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73AF4-3145-4ACD-AB7E-B8B7ECEEB854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54A12-3788-4332-9D63-849FE116AF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17662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43DF4-8CD9-4B3A-B2CB-C724628828B3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8E963-706A-45BF-B0B6-65C684AE6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82064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70" r:id="rId2"/>
    <p:sldLayoutId id="214748367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4174F-DF56-4BDD-AA0D-78A4EF63DEBE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AE1A1-0726-4D51-9391-1051CB9A4B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73797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8" r:id="rId2"/>
    <p:sldLayoutId id="2147483679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clipart-finder.com/data/png/yves_guillou_tangram_17.png" TargetMode="External"/><Relationship Id="rId3" Type="http://schemas.openxmlformats.org/officeDocument/2006/relationships/hyperlink" Target="http://www.edu.cap.ru/home/10023/023852029499327.png" TargetMode="External"/><Relationship Id="rId7" Type="http://schemas.openxmlformats.org/officeDocument/2006/relationships/hyperlink" Target="http://www.kapesnicek.cz/img/picture/167/raketa.jpg" TargetMode="External"/><Relationship Id="rId2" Type="http://schemas.openxmlformats.org/officeDocument/2006/relationships/hyperlink" Target="http://img10.proshkolu.ru/content/media/pic/std/4000000/3668000/3667376-3111936aa45c46d2.jpg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images.vectorhq.com/images/thumbs/2e8/tangram-109911.png" TargetMode="External"/><Relationship Id="rId11" Type="http://schemas.openxmlformats.org/officeDocument/2006/relationships/hyperlink" Target="http://fullref.ru/files/82/8127c717d87d28f17ebb7162ef0c493a.html_files/0.png" TargetMode="External"/><Relationship Id="rId5" Type="http://schemas.openxmlformats.org/officeDocument/2006/relationships/hyperlink" Target="http://mathkang.ru/files/file/K2013/kenguru_2013_class_3-4.pdf" TargetMode="External"/><Relationship Id="rId10" Type="http://schemas.openxmlformats.org/officeDocument/2006/relationships/hyperlink" Target="http://dawandaimages.s3.amazonaws.com/Product2/40418/40418446/product_l/1357995369-273.jpg" TargetMode="External"/><Relationship Id="rId4" Type="http://schemas.openxmlformats.org/officeDocument/2006/relationships/hyperlink" Target="http://desktopwallpapers.org.ua/pic/201204/1280x768/desktopwallpapers.org.ua-15171.jpg" TargetMode="External"/><Relationship Id="rId9" Type="http://schemas.openxmlformats.org/officeDocument/2006/relationships/hyperlink" Target="http://pixabay.com/static/uploads/photo/2012/04/11/16/55/shapes-28912_640.pn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71802" y="2857496"/>
            <a:ext cx="5786478" cy="160549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</a:br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Геометрические</a:t>
            </a:r>
            <a:b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</a:br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 задачи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1716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57995369-27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10" y="500042"/>
            <a:ext cx="4157231" cy="3072453"/>
          </a:xfrm>
          <a:prstGeom prst="rect">
            <a:avLst/>
          </a:prstGeom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714348" y="428625"/>
            <a:ext cx="3429024" cy="11429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КОНФЕТА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06" y="149346"/>
            <a:ext cx="9268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</a:t>
            </a:r>
            <a:r>
              <a:rPr lang="ru-RU" sz="4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3</a:t>
            </a:r>
            <a:endParaRPr lang="ru-RU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8429652" y="6215082"/>
            <a:ext cx="642942" cy="571504"/>
            <a:chOff x="8358214" y="142852"/>
            <a:chExt cx="642942" cy="571504"/>
          </a:xfrm>
        </p:grpSpPr>
        <p:sp>
          <p:nvSpPr>
            <p:cNvPr id="6" name="Овал 5">
              <a:hlinkClick r:id="" action="ppaction://hlinkshowjump?jump=nextslide"/>
            </p:cNvPr>
            <p:cNvSpPr/>
            <p:nvPr/>
          </p:nvSpPr>
          <p:spPr>
            <a:xfrm>
              <a:off x="8358214" y="142852"/>
              <a:ext cx="642942" cy="57150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Стрелка вправо с вырезом 6">
              <a:hlinkClick r:id="" action="ppaction://hlinkshowjump?jump=nextslide"/>
            </p:cNvPr>
            <p:cNvSpPr/>
            <p:nvPr/>
          </p:nvSpPr>
          <p:spPr>
            <a:xfrm>
              <a:off x="8429652" y="214290"/>
              <a:ext cx="500066" cy="357190"/>
            </a:xfrm>
            <a:prstGeom prst="notchedRight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8" name="Рисунок 7" descr="т1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85852" y="3207450"/>
            <a:ext cx="4171950" cy="3079070"/>
          </a:xfrm>
          <a:prstGeom prst="rect">
            <a:avLst/>
          </a:prstGeom>
        </p:spPr>
      </p:pic>
      <p:pic>
        <p:nvPicPr>
          <p:cNvPr id="9" name="Рисунок 8" descr="т11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85852" y="3214686"/>
            <a:ext cx="4171950" cy="307907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571472" y="1643050"/>
            <a:ext cx="255672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Подсказка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00298" y="2571744"/>
            <a:ext cx="147380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57995369-27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1071546"/>
            <a:ext cx="2612644" cy="4536927"/>
          </a:xfrm>
          <a:prstGeom prst="rect">
            <a:avLst/>
          </a:prstGeom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714348" y="428625"/>
            <a:ext cx="5286402" cy="11429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ЧЕЛОВЕК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06" y="149346"/>
            <a:ext cx="9268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</a:t>
            </a:r>
            <a:r>
              <a:rPr lang="ru-RU" sz="4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4</a:t>
            </a:r>
            <a:endParaRPr lang="ru-RU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8429652" y="6215082"/>
            <a:ext cx="642942" cy="571504"/>
            <a:chOff x="8358214" y="142852"/>
            <a:chExt cx="642942" cy="571504"/>
          </a:xfrm>
        </p:grpSpPr>
        <p:sp>
          <p:nvSpPr>
            <p:cNvPr id="6" name="Овал 5">
              <a:hlinkClick r:id="" action="ppaction://hlinkshowjump?jump=nextslide"/>
            </p:cNvPr>
            <p:cNvSpPr/>
            <p:nvPr/>
          </p:nvSpPr>
          <p:spPr>
            <a:xfrm>
              <a:off x="8358214" y="142852"/>
              <a:ext cx="642942" cy="57150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Стрелка вправо с вырезом 6">
              <a:hlinkClick r:id="" action="ppaction://hlinkshowjump?jump=nextslide"/>
            </p:cNvPr>
            <p:cNvSpPr/>
            <p:nvPr/>
          </p:nvSpPr>
          <p:spPr>
            <a:xfrm>
              <a:off x="8429652" y="214290"/>
              <a:ext cx="500066" cy="357190"/>
            </a:xfrm>
            <a:prstGeom prst="notchedRight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8" name="Рисунок 7" descr="т1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41732" y="2403156"/>
            <a:ext cx="2258764" cy="3911918"/>
          </a:xfrm>
          <a:prstGeom prst="rect">
            <a:avLst/>
          </a:prstGeom>
        </p:spPr>
      </p:pic>
      <p:pic>
        <p:nvPicPr>
          <p:cNvPr id="9" name="Рисунок 8" descr="т11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14480" y="2398842"/>
            <a:ext cx="2286016" cy="3959116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571472" y="1643050"/>
            <a:ext cx="255672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Подсказка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312513" y="1643050"/>
            <a:ext cx="147380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57995369-27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16" y="1857364"/>
            <a:ext cx="5357851" cy="2143140"/>
          </a:xfrm>
          <a:prstGeom prst="rect">
            <a:avLst/>
          </a:prstGeom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2357422" y="500042"/>
            <a:ext cx="5286402" cy="11429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ГОРЫ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06" y="149346"/>
            <a:ext cx="9268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</a:t>
            </a:r>
            <a:r>
              <a:rPr lang="ru-RU" sz="4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5</a:t>
            </a:r>
            <a:endParaRPr lang="ru-RU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8429652" y="6215082"/>
            <a:ext cx="642942" cy="571504"/>
            <a:chOff x="8358214" y="142852"/>
            <a:chExt cx="642942" cy="571504"/>
          </a:xfrm>
        </p:grpSpPr>
        <p:sp>
          <p:nvSpPr>
            <p:cNvPr id="6" name="Овал 5">
              <a:hlinkClick r:id="" action="ppaction://hlinkshowjump?jump=nextslide"/>
            </p:cNvPr>
            <p:cNvSpPr/>
            <p:nvPr/>
          </p:nvSpPr>
          <p:spPr>
            <a:xfrm>
              <a:off x="8358214" y="142852"/>
              <a:ext cx="642942" cy="57150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Стрелка вправо с вырезом 6">
              <a:hlinkClick r:id="rId3" action="ppaction://hlinksldjump"/>
            </p:cNvPr>
            <p:cNvSpPr/>
            <p:nvPr/>
          </p:nvSpPr>
          <p:spPr>
            <a:xfrm>
              <a:off x="8429652" y="214290"/>
              <a:ext cx="500066" cy="357190"/>
            </a:xfrm>
            <a:prstGeom prst="notchedRight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8" name="Рисунок 7" descr="т1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1472" y="3888118"/>
            <a:ext cx="4171950" cy="1682084"/>
          </a:xfrm>
          <a:prstGeom prst="rect">
            <a:avLst/>
          </a:prstGeom>
        </p:spPr>
      </p:pic>
      <p:pic>
        <p:nvPicPr>
          <p:cNvPr id="9" name="Рисунок 8" descr="т11.png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1472" y="3890056"/>
            <a:ext cx="4171950" cy="1682084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571472" y="1643050"/>
            <a:ext cx="255672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Подсказка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14678" y="1643050"/>
            <a:ext cx="147380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285860"/>
            <a:ext cx="806489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dirty="0" smtClean="0"/>
              <a:t>Автор шаблона </a:t>
            </a:r>
            <a:r>
              <a:rPr lang="ru-RU" sz="1600" dirty="0" smtClean="0">
                <a:solidFill>
                  <a:prstClr val="black"/>
                </a:solidFill>
              </a:rPr>
              <a:t>Ефимова Ольга Александровна</a:t>
            </a:r>
            <a:endParaRPr lang="ru-RU" sz="1600" dirty="0" smtClean="0">
              <a:hlinkClick r:id="rId2"/>
            </a:endParaRP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hlinkClick r:id="rId2"/>
              </a:rPr>
              <a:t>http</a:t>
            </a:r>
            <a:r>
              <a:rPr lang="en-US" sz="1600" dirty="0">
                <a:hlinkClick r:id="rId2"/>
              </a:rPr>
              <a:t>://img10.proshkolu.ru/content/media/pic/std/</a:t>
            </a:r>
            <a:endParaRPr lang="ru-RU" sz="1600" dirty="0">
              <a:hlinkClick r:id="rId2"/>
            </a:endParaRPr>
          </a:p>
          <a:p>
            <a:r>
              <a:rPr lang="en-US" sz="1600" dirty="0">
                <a:hlinkClick r:id="rId2"/>
              </a:rPr>
              <a:t>4000000/3668000/3667376-3111936aa45c46d2.jpg</a:t>
            </a:r>
            <a:r>
              <a:rPr lang="ru-RU" sz="1600" dirty="0"/>
              <a:t> -снеговик.</a:t>
            </a:r>
          </a:p>
          <a:p>
            <a:pPr>
              <a:buFont typeface="Arial" pitchFamily="34" charset="0"/>
              <a:buChar char="•"/>
            </a:pPr>
            <a:r>
              <a:rPr lang="ru-RU" sz="1600" u="sng" dirty="0" smtClean="0">
                <a:hlinkClick r:id="rId3"/>
              </a:rPr>
              <a:t>http</a:t>
            </a:r>
            <a:r>
              <a:rPr lang="ru-RU" sz="1600" u="sng" dirty="0">
                <a:hlinkClick r:id="rId3"/>
              </a:rPr>
              <a:t>://www.edu.cap.ru/home/10023/023852029499327.png</a:t>
            </a:r>
            <a:r>
              <a:rPr lang="ru-RU" sz="1600" dirty="0"/>
              <a:t> </a:t>
            </a:r>
            <a:r>
              <a:rPr lang="ru-RU" sz="1600" dirty="0" smtClean="0"/>
              <a:t>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– </a:t>
            </a:r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ветка с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шишками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>
                <a:hlinkClick r:id="rId4"/>
              </a:rPr>
              <a:t> </a:t>
            </a:r>
            <a:r>
              <a:rPr lang="en-US" sz="1600" dirty="0" smtClean="0">
                <a:hlinkClick r:id="rId4"/>
              </a:rPr>
              <a:t>http</a:t>
            </a:r>
            <a:r>
              <a:rPr lang="en-US" sz="1600" dirty="0">
                <a:hlinkClick r:id="rId4"/>
              </a:rPr>
              <a:t>://desktopwallpapers.org.ua/pic/201204/1280x768/desktopwallpapers.org.ua-15171.jpg</a:t>
            </a:r>
            <a:r>
              <a:rPr lang="ru-RU" sz="1600" dirty="0"/>
              <a:t> - </a:t>
            </a:r>
            <a:r>
              <a:rPr lang="ru-RU" sz="1600" dirty="0" smtClean="0"/>
              <a:t>фон снежинки.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/>
              <a:t>Для презентации 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hlinkClick r:id="rId5"/>
              </a:rPr>
              <a:t>http://mathkang.ru/files/file/K2013/kenguru_2013_class_3-4.pdf</a:t>
            </a:r>
            <a:endParaRPr lang="ru-RU" sz="1600" dirty="0" smtClean="0"/>
          </a:p>
          <a:p>
            <a:pPr>
              <a:buFont typeface="Arial" pitchFamily="34" charset="0"/>
              <a:buChar char="•"/>
            </a:pPr>
            <a:r>
              <a:rPr lang="ru-RU" sz="1600" dirty="0" err="1" smtClean="0"/>
              <a:t>Танграм</a:t>
            </a:r>
            <a:endParaRPr lang="ru-RU" sz="1600" dirty="0" smtClean="0"/>
          </a:p>
          <a:p>
            <a:pPr>
              <a:buFont typeface="Arial" pitchFamily="34" charset="0"/>
              <a:buChar char="•"/>
            </a:pPr>
            <a:r>
              <a:rPr lang="ru-RU" sz="1600" dirty="0" smtClean="0"/>
              <a:t>Человек </a:t>
            </a:r>
            <a:r>
              <a:rPr lang="en-US" sz="1600" dirty="0" smtClean="0">
                <a:hlinkClick r:id="rId6"/>
              </a:rPr>
              <a:t>http://images.vectorhq.com/images/thumbs/2e8/tangram-109911.png</a:t>
            </a:r>
            <a:r>
              <a:rPr lang="ru-RU" sz="16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/>
              <a:t>Ракета </a:t>
            </a:r>
            <a:r>
              <a:rPr lang="en-US" sz="1600" dirty="0" smtClean="0">
                <a:hlinkClick r:id="rId7"/>
              </a:rPr>
              <a:t>http://www.kapesnicek.cz/img/picture/167/raketa.jpg</a:t>
            </a:r>
            <a:r>
              <a:rPr lang="ru-RU" sz="16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/>
              <a:t>Горы </a:t>
            </a:r>
            <a:r>
              <a:rPr lang="en-US" sz="1600" dirty="0" smtClean="0">
                <a:hlinkClick r:id="rId8"/>
              </a:rPr>
              <a:t>http://clipart-finder.com/data/png/yves_guillou_tangram_17.png</a:t>
            </a:r>
            <a:r>
              <a:rPr lang="ru-RU" sz="16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/>
              <a:t>Конфета </a:t>
            </a:r>
            <a:r>
              <a:rPr lang="en-US" sz="1600" dirty="0" smtClean="0">
                <a:hlinkClick r:id="rId9"/>
              </a:rPr>
              <a:t>http://pixabay.com/static/uploads/photo/2012/04/11/16/55/shapes-28912_640.png</a:t>
            </a:r>
            <a:r>
              <a:rPr lang="ru-RU" sz="16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/>
              <a:t>Попугай </a:t>
            </a:r>
            <a:r>
              <a:rPr lang="en-US" sz="1600" dirty="0" smtClean="0">
                <a:hlinkClick r:id="rId10"/>
              </a:rPr>
              <a:t>http://dawandaimages.s3.amazonaws.com/Product2/40418/40418446/product_l/1357995369-273.jpg</a:t>
            </a:r>
            <a:r>
              <a:rPr lang="ru-RU" sz="16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/>
              <a:t>Квадрат </a:t>
            </a:r>
            <a:r>
              <a:rPr lang="en-US" sz="1600" dirty="0" smtClean="0">
                <a:hlinkClick r:id="rId11"/>
              </a:rPr>
              <a:t>http://fullref.ru/files/82/8127c717d87d28f17ebb7162ef0c493a.html_files/0.png</a:t>
            </a:r>
            <a:r>
              <a:rPr lang="ru-RU" sz="1600" dirty="0" smtClean="0"/>
              <a:t> </a:t>
            </a:r>
            <a:endParaRPr lang="ru-RU" sz="1600" dirty="0"/>
          </a:p>
          <a:p>
            <a:pPr lvl="0" algn="ctr">
              <a:spcBef>
                <a:spcPts val="0"/>
              </a:spcBef>
            </a:pPr>
            <a:r>
              <a:rPr lang="ru-RU" dirty="0"/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835696" y="748939"/>
            <a:ext cx="62646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Интернет-ресурсы: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415491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1000108"/>
            <a:ext cx="493122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-15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hlinkClick r:id="rId2" action="ppaction://hlinksldjump"/>
              </a:rPr>
              <a:t>Геометрические </a:t>
            </a:r>
          </a:p>
          <a:p>
            <a:pPr algn="ctr"/>
            <a:r>
              <a:rPr lang="ru-RU" sz="5400" b="1" cap="none" spc="-15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hlinkClick r:id="rId2" action="ppaction://hlinksldjump"/>
              </a:rPr>
              <a:t>задачи </a:t>
            </a:r>
            <a:endParaRPr lang="ru-RU" sz="5400" b="1" cap="none" spc="-15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86182" y="3929066"/>
            <a:ext cx="26561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hlinkClick r:id="rId3" action="ppaction://hlinksldjump"/>
              </a:rPr>
              <a:t>Танграм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00496" y="5572140"/>
            <a:ext cx="1857368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" action="ppaction://hlinkshowjump?jump=endshow"/>
              </a:rPr>
              <a:t>ВЫХОД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000792" cy="171451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Какая геометрическая фигура отсутствует на этом рисунке?</a:t>
            </a:r>
            <a:endParaRPr lang="ru-RU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142844" y="142852"/>
            <a:ext cx="857256" cy="78581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1406" y="149346"/>
            <a:ext cx="9268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</a:t>
            </a:r>
            <a:r>
              <a:rPr lang="ru-RU" sz="4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1</a:t>
            </a:r>
            <a:endParaRPr lang="ru-RU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8429652" y="6215082"/>
            <a:ext cx="642942" cy="571504"/>
            <a:chOff x="8358214" y="142852"/>
            <a:chExt cx="642942" cy="571504"/>
          </a:xfrm>
        </p:grpSpPr>
        <p:sp>
          <p:nvSpPr>
            <p:cNvPr id="5" name="Овал 4">
              <a:hlinkClick r:id="" action="ppaction://hlinkshowjump?jump=nextslide"/>
            </p:cNvPr>
            <p:cNvSpPr/>
            <p:nvPr/>
          </p:nvSpPr>
          <p:spPr>
            <a:xfrm>
              <a:off x="8358214" y="142852"/>
              <a:ext cx="642942" cy="57150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Стрелка вправо с вырезом 5">
              <a:hlinkClick r:id="" action="ppaction://hlinkshowjump?jump=nextslide"/>
            </p:cNvPr>
            <p:cNvSpPr/>
            <p:nvPr/>
          </p:nvSpPr>
          <p:spPr>
            <a:xfrm>
              <a:off x="8429652" y="214290"/>
              <a:ext cx="500066" cy="357190"/>
            </a:xfrm>
            <a:prstGeom prst="notchedRight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8" name="Рисунок 7" descr="22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6072198" y="428604"/>
            <a:ext cx="2163178" cy="337861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8992" y="2500306"/>
            <a:ext cx="242889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200" b="1" spc="3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круг</a:t>
            </a:r>
            <a:endParaRPr lang="ru-RU" sz="3200" b="1" spc="3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28992" y="3214686"/>
            <a:ext cx="242889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треугольник</a:t>
            </a:r>
            <a:endParaRPr lang="ru-RU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28992" y="3915795"/>
            <a:ext cx="242889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квадрат</a:t>
            </a:r>
            <a:endParaRPr lang="ru-RU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28992" y="4630175"/>
            <a:ext cx="2500330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b="1" spc="-15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прямоугольник</a:t>
            </a:r>
            <a:endParaRPr lang="ru-RU" sz="2800" b="1" spc="-15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28992" y="5286388"/>
            <a:ext cx="2500330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b="1" spc="-15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шестиугольник</a:t>
            </a:r>
            <a:endParaRPr lang="ru-RU" sz="2800" b="1" spc="-15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970989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 descr="22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3000364" y="2214554"/>
            <a:ext cx="1719274" cy="135732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71472" y="428625"/>
            <a:ext cx="5429278" cy="17145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Прямоугольное зеркало разбилось. Какой кусочек выпал?</a:t>
            </a:r>
            <a:endParaRPr lang="ru-RU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142844" y="142852"/>
            <a:ext cx="857256" cy="78581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1406" y="149346"/>
            <a:ext cx="9268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</a:t>
            </a:r>
            <a:r>
              <a:rPr lang="ru-RU" sz="4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2</a:t>
            </a:r>
            <a:endParaRPr lang="ru-RU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8429652" y="6215082"/>
            <a:ext cx="642942" cy="571504"/>
            <a:chOff x="8358214" y="142852"/>
            <a:chExt cx="642942" cy="571504"/>
          </a:xfrm>
        </p:grpSpPr>
        <p:sp>
          <p:nvSpPr>
            <p:cNvPr id="5" name="Овал 4">
              <a:hlinkClick r:id="" action="ppaction://hlinkshowjump?jump=nextslide"/>
            </p:cNvPr>
            <p:cNvSpPr/>
            <p:nvPr/>
          </p:nvSpPr>
          <p:spPr>
            <a:xfrm>
              <a:off x="8358214" y="142852"/>
              <a:ext cx="642942" cy="57150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Стрелка вправо с вырезом 5">
              <a:hlinkClick r:id="" action="ppaction://hlinkshowjump?jump=nextslide"/>
            </p:cNvPr>
            <p:cNvSpPr/>
            <p:nvPr/>
          </p:nvSpPr>
          <p:spPr>
            <a:xfrm>
              <a:off x="8429652" y="214290"/>
              <a:ext cx="500066" cy="357190"/>
            </a:xfrm>
            <a:prstGeom prst="notchedRight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8" name="Рисунок 7" descr="22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00826" y="2643182"/>
            <a:ext cx="2143140" cy="2248196"/>
          </a:xfrm>
          <a:prstGeom prst="rect">
            <a:avLst/>
          </a:prstGeom>
        </p:spPr>
      </p:pic>
      <p:pic>
        <p:nvPicPr>
          <p:cNvPr id="14" name="Рисунок 13" descr="22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71472" y="2428868"/>
            <a:ext cx="2182106" cy="1000132"/>
          </a:xfrm>
          <a:prstGeom prst="rect">
            <a:avLst/>
          </a:prstGeom>
        </p:spPr>
      </p:pic>
      <p:pic>
        <p:nvPicPr>
          <p:cNvPr id="15" name="Рисунок 14" descr="22.png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785786" y="4572008"/>
            <a:ext cx="1214446" cy="1285884"/>
          </a:xfrm>
          <a:prstGeom prst="rect">
            <a:avLst/>
          </a:prstGeom>
        </p:spPr>
      </p:pic>
      <p:pic>
        <p:nvPicPr>
          <p:cNvPr id="17" name="Рисунок 16" descr="22.png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2928926" y="4643446"/>
            <a:ext cx="1714512" cy="1143008"/>
          </a:xfrm>
          <a:prstGeom prst="rect">
            <a:avLst/>
          </a:prstGeom>
        </p:spPr>
      </p:pic>
      <p:pic>
        <p:nvPicPr>
          <p:cNvPr id="18" name="Рисунок 17" descr="22.png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4786314" y="3357562"/>
            <a:ext cx="1428760" cy="127000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7970989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8.97317E-7 L 1.38889E-6 0.10153 C 1.38889E-6 0.14755 0.09496 0.20398 0.17274 0.20398 L 0.34566 0.20398 " pathEditMode="relative" rAng="0" ptsTypes="FfFF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" y="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14348" y="428625"/>
            <a:ext cx="5286402" cy="17145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Сколько треугольников </a:t>
            </a:r>
            <a:b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рисунке?</a:t>
            </a:r>
            <a:endParaRPr lang="ru-RU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142844" y="142852"/>
            <a:ext cx="857256" cy="78581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1406" y="149346"/>
            <a:ext cx="9268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</a:t>
            </a:r>
            <a:r>
              <a:rPr lang="ru-RU" sz="4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3</a:t>
            </a:r>
            <a:endParaRPr lang="ru-RU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8429652" y="6215082"/>
            <a:ext cx="642942" cy="571504"/>
            <a:chOff x="8358214" y="142852"/>
            <a:chExt cx="642942" cy="571504"/>
          </a:xfrm>
        </p:grpSpPr>
        <p:sp>
          <p:nvSpPr>
            <p:cNvPr id="5" name="Овал 4">
              <a:hlinkClick r:id="" action="ppaction://hlinkshowjump?jump=nextslide"/>
            </p:cNvPr>
            <p:cNvSpPr/>
            <p:nvPr/>
          </p:nvSpPr>
          <p:spPr>
            <a:xfrm>
              <a:off x="8358214" y="142852"/>
              <a:ext cx="642942" cy="57150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Стрелка вправо с вырезом 5">
              <a:hlinkClick r:id="" action="ppaction://hlinkshowjump?jump=nextslide"/>
            </p:cNvPr>
            <p:cNvSpPr/>
            <p:nvPr/>
          </p:nvSpPr>
          <p:spPr>
            <a:xfrm>
              <a:off x="8429652" y="214290"/>
              <a:ext cx="500066" cy="357190"/>
            </a:xfrm>
            <a:prstGeom prst="notchedRight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8" name="Рисунок 7" descr="22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6080604" y="2500306"/>
            <a:ext cx="2588576" cy="200026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500298" y="2285992"/>
            <a:ext cx="785818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4000" b="1" spc="3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endParaRPr lang="ru-RU" sz="4000" b="1" spc="3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14744" y="2857496"/>
            <a:ext cx="857256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57752" y="3500438"/>
            <a:ext cx="857256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6248" y="4500570"/>
            <a:ext cx="857256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4000" b="1" spc="-15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endParaRPr lang="ru-RU" sz="4000" b="1" spc="-15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57554" y="5572140"/>
            <a:ext cx="857256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4000" b="1" spc="-15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</a:t>
            </a:r>
            <a:endParaRPr lang="ru-RU" sz="4000" b="1" spc="-15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970989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596" y="500042"/>
            <a:ext cx="8001056" cy="1714500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Саша хочет закрасить несколько квадратиков на рисунке так, чтобы среди них никакие два не имели общей стороны. Какое наибольшее число квадратиков сможет закрасить Саша?</a:t>
            </a:r>
            <a:endParaRPr lang="ru-RU" sz="32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142844" y="142852"/>
            <a:ext cx="857256" cy="78581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1406" y="149346"/>
            <a:ext cx="9268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</a:t>
            </a:r>
            <a:r>
              <a:rPr lang="ru-RU" sz="4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4</a:t>
            </a:r>
            <a:endParaRPr lang="ru-RU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8429652" y="6215082"/>
            <a:ext cx="642942" cy="571504"/>
            <a:chOff x="8358214" y="142852"/>
            <a:chExt cx="642942" cy="571504"/>
          </a:xfrm>
        </p:grpSpPr>
        <p:sp>
          <p:nvSpPr>
            <p:cNvPr id="5" name="Овал 4">
              <a:hlinkClick r:id="" action="ppaction://hlinkshowjump?jump=nextslide"/>
            </p:cNvPr>
            <p:cNvSpPr/>
            <p:nvPr/>
          </p:nvSpPr>
          <p:spPr>
            <a:xfrm>
              <a:off x="8358214" y="142852"/>
              <a:ext cx="642942" cy="57150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Стрелка вправо с вырезом 5">
              <a:hlinkClick r:id="rId2" action="ppaction://hlinksldjump"/>
            </p:cNvPr>
            <p:cNvSpPr/>
            <p:nvPr/>
          </p:nvSpPr>
          <p:spPr>
            <a:xfrm>
              <a:off x="8429652" y="214290"/>
              <a:ext cx="500066" cy="357190"/>
            </a:xfrm>
            <a:prstGeom prst="notchedRight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500298" y="2285992"/>
            <a:ext cx="785818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4000" b="1" spc="3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endParaRPr lang="ru-RU" sz="4000" b="1" spc="3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14744" y="2857496"/>
            <a:ext cx="857256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57752" y="3500438"/>
            <a:ext cx="857256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6248" y="4500570"/>
            <a:ext cx="857256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4000" b="1" spc="-15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4000" b="1" spc="-15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57554" y="5572140"/>
            <a:ext cx="857256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4000" b="1" spc="-15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sz="4000" b="1" spc="-15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429388" y="2928934"/>
            <a:ext cx="357190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786578" y="2571744"/>
            <a:ext cx="357190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786578" y="2928934"/>
            <a:ext cx="357190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786578" y="3286124"/>
            <a:ext cx="357190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7143768" y="2928934"/>
            <a:ext cx="357190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7500958" y="2928934"/>
            <a:ext cx="357190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7858148" y="2571744"/>
            <a:ext cx="357190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7858148" y="2928934"/>
            <a:ext cx="357190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7858148" y="3286124"/>
            <a:ext cx="357190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8215338" y="2928934"/>
            <a:ext cx="357190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7970989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3260" r="12703" b="8813"/>
          <a:stretch>
            <a:fillRect/>
          </a:stretch>
        </p:blipFill>
        <p:spPr>
          <a:xfrm>
            <a:off x="1500166" y="571480"/>
            <a:ext cx="3622100" cy="4000528"/>
          </a:xfrm>
          <a:prstGeom prst="rect">
            <a:avLst/>
          </a:prstGeom>
        </p:spPr>
      </p:pic>
      <p:grpSp>
        <p:nvGrpSpPr>
          <p:cNvPr id="4" name="Группа 3"/>
          <p:cNvGrpSpPr/>
          <p:nvPr/>
        </p:nvGrpSpPr>
        <p:grpSpPr>
          <a:xfrm>
            <a:off x="8429652" y="6215082"/>
            <a:ext cx="642942" cy="571504"/>
            <a:chOff x="8358214" y="142852"/>
            <a:chExt cx="642942" cy="571504"/>
          </a:xfrm>
        </p:grpSpPr>
        <p:sp>
          <p:nvSpPr>
            <p:cNvPr id="5" name="Овал 4">
              <a:hlinkClick r:id="" action="ppaction://hlinkshowjump?jump=nextslide"/>
            </p:cNvPr>
            <p:cNvSpPr/>
            <p:nvPr/>
          </p:nvSpPr>
          <p:spPr>
            <a:xfrm>
              <a:off x="8358214" y="142852"/>
              <a:ext cx="642942" cy="57150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Стрелка вправо с вырезом 5">
              <a:hlinkClick r:id="" action="ppaction://hlinkshowjump?jump=nextslide"/>
            </p:cNvPr>
            <p:cNvSpPr/>
            <p:nvPr/>
          </p:nvSpPr>
          <p:spPr>
            <a:xfrm>
              <a:off x="8429652" y="214290"/>
              <a:ext cx="500066" cy="357190"/>
            </a:xfrm>
            <a:prstGeom prst="notchedRight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571472" y="4857760"/>
            <a:ext cx="800105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Вспомни из каких фигур </a:t>
            </a:r>
          </a:p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составлен </a:t>
            </a:r>
            <a:r>
              <a:rPr lang="ru-RU" sz="40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танграм</a:t>
            </a:r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653047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57995369-273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0EFEA"/>
              </a:clrFrom>
              <a:clrTo>
                <a:srgbClr val="F0EFEA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4357686" y="571480"/>
            <a:ext cx="4157231" cy="3143272"/>
          </a:xfrm>
          <a:prstGeom prst="rect">
            <a:avLst/>
          </a:prstGeom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714348" y="428625"/>
            <a:ext cx="5286402" cy="11429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ПОПУГАЙ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06" y="149346"/>
            <a:ext cx="9268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</a:t>
            </a:r>
            <a:r>
              <a:rPr lang="ru-RU" sz="4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1</a:t>
            </a:r>
            <a:endParaRPr lang="ru-RU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8429652" y="6215082"/>
            <a:ext cx="642942" cy="571504"/>
            <a:chOff x="8358214" y="142852"/>
            <a:chExt cx="642942" cy="571504"/>
          </a:xfrm>
        </p:grpSpPr>
        <p:sp>
          <p:nvSpPr>
            <p:cNvPr id="6" name="Овал 5">
              <a:hlinkClick r:id="" action="ppaction://hlinkshowjump?jump=nextslide"/>
            </p:cNvPr>
            <p:cNvSpPr/>
            <p:nvPr/>
          </p:nvSpPr>
          <p:spPr>
            <a:xfrm>
              <a:off x="8358214" y="142852"/>
              <a:ext cx="642942" cy="57150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Стрелка вправо с вырезом 6">
              <a:hlinkClick r:id="" action="ppaction://hlinkshowjump?jump=nextslide"/>
            </p:cNvPr>
            <p:cNvSpPr/>
            <p:nvPr/>
          </p:nvSpPr>
          <p:spPr>
            <a:xfrm>
              <a:off x="8429652" y="214290"/>
              <a:ext cx="500066" cy="357190"/>
            </a:xfrm>
            <a:prstGeom prst="notchedRight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8" name="Рисунок 7" descr="т1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1472" y="3143248"/>
            <a:ext cx="4171950" cy="3171825"/>
          </a:xfrm>
          <a:prstGeom prst="rect">
            <a:avLst/>
          </a:prstGeom>
        </p:spPr>
      </p:pic>
      <p:pic>
        <p:nvPicPr>
          <p:cNvPr id="9" name="Рисунок 8" descr="т11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1472" y="3143248"/>
            <a:ext cx="4171950" cy="3171825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571472" y="1643050"/>
            <a:ext cx="255672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Подсказка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14678" y="1643050"/>
            <a:ext cx="147380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57995369-273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72066" y="1922436"/>
            <a:ext cx="2857520" cy="3649704"/>
          </a:xfrm>
          <a:prstGeom prst="rect">
            <a:avLst/>
          </a:prstGeom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2143108" y="500042"/>
            <a:ext cx="5286402" cy="11429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РАКЕТА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06" y="149346"/>
            <a:ext cx="9268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№</a:t>
            </a:r>
            <a:r>
              <a:rPr lang="ru-RU" sz="4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2</a:t>
            </a:r>
            <a:endParaRPr lang="ru-RU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8429652" y="6215082"/>
            <a:ext cx="642942" cy="571504"/>
            <a:chOff x="8358214" y="142852"/>
            <a:chExt cx="642942" cy="571504"/>
          </a:xfrm>
        </p:grpSpPr>
        <p:sp>
          <p:nvSpPr>
            <p:cNvPr id="6" name="Овал 5">
              <a:hlinkClick r:id="" action="ppaction://hlinkshowjump?jump=nextslide"/>
            </p:cNvPr>
            <p:cNvSpPr/>
            <p:nvPr/>
          </p:nvSpPr>
          <p:spPr>
            <a:xfrm>
              <a:off x="8358214" y="142852"/>
              <a:ext cx="642942" cy="57150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Стрелка вправо с вырезом 6">
              <a:hlinkClick r:id="" action="ppaction://hlinkshowjump?jump=nextslide"/>
            </p:cNvPr>
            <p:cNvSpPr/>
            <p:nvPr/>
          </p:nvSpPr>
          <p:spPr>
            <a:xfrm>
              <a:off x="8429652" y="214290"/>
              <a:ext cx="500066" cy="357190"/>
            </a:xfrm>
            <a:prstGeom prst="notchedRight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8" name="Рисунок 7" descr="т1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714480" y="3286124"/>
            <a:ext cx="2000264" cy="2857520"/>
          </a:xfrm>
          <a:prstGeom prst="rect">
            <a:avLst/>
          </a:prstGeom>
        </p:spPr>
      </p:pic>
      <p:pic>
        <p:nvPicPr>
          <p:cNvPr id="9" name="Рисунок 8" descr="т11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714480" y="3286124"/>
            <a:ext cx="2000264" cy="285752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571472" y="1643050"/>
            <a:ext cx="255672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Подсказка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383951" y="1643050"/>
            <a:ext cx="147380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167</Words>
  <Application>Microsoft Office PowerPoint</Application>
  <PresentationFormat>Экран (4:3)</PresentationFormat>
  <Paragraphs>67</Paragraphs>
  <Slides>13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Тема Office</vt:lpstr>
      <vt:lpstr>Специальное оформление</vt:lpstr>
      <vt:lpstr>1_Специальное оформление</vt:lpstr>
      <vt:lpstr>2_Специальное оформление</vt:lpstr>
      <vt:lpstr>  Геометрические  задачи </vt:lpstr>
      <vt:lpstr>Слайд 2</vt:lpstr>
      <vt:lpstr>Какая геометрическая фигура отсутствует на этом рисунке?</vt:lpstr>
      <vt:lpstr>Прямоугольное зеркало разбилось. Какой кусочек выпал?</vt:lpstr>
      <vt:lpstr>Сколько треугольников  на рисунке?</vt:lpstr>
      <vt:lpstr>     Саша хочет закрасить несколько квадратиков на рисунке так, чтобы среди них никакие два не имели общей стороны. Какое наибольшее число квадратиков сможет закрасить Саша?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Геометрические задачи. Танграм.</dc:title>
  <dc:subject>Внеурочная деятельность "Математическая шкатулка" 3 класс</dc:subject>
  <dc:creator>corowina</dc:creator>
  <cp:lastModifiedBy>User</cp:lastModifiedBy>
  <cp:revision>19</cp:revision>
  <dcterms:created xsi:type="dcterms:W3CDTF">2015-01-24T10:36:06Z</dcterms:created>
  <dcterms:modified xsi:type="dcterms:W3CDTF">2019-12-18T16:49:04Z</dcterms:modified>
</cp:coreProperties>
</file>