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3" r:id="rId5"/>
    <p:sldId id="261" r:id="rId6"/>
    <p:sldId id="265" r:id="rId7"/>
    <p:sldId id="264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2AEC-43F8-4E1E-804D-A1B2864EE675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D85A-B17C-49DA-8B5C-467776F6DD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973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2AEC-43F8-4E1E-804D-A1B2864EE675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D85A-B17C-49DA-8B5C-467776F6DD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032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2AEC-43F8-4E1E-804D-A1B2864EE675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D85A-B17C-49DA-8B5C-467776F6DD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533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2AEC-43F8-4E1E-804D-A1B2864EE675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D85A-B17C-49DA-8B5C-467776F6DD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018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2AEC-43F8-4E1E-804D-A1B2864EE675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D85A-B17C-49DA-8B5C-467776F6DD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4131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2AEC-43F8-4E1E-804D-A1B2864EE675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D85A-B17C-49DA-8B5C-467776F6DD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595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2AEC-43F8-4E1E-804D-A1B2864EE675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D85A-B17C-49DA-8B5C-467776F6DD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368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2AEC-43F8-4E1E-804D-A1B2864EE675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D85A-B17C-49DA-8B5C-467776F6DD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975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2AEC-43F8-4E1E-804D-A1B2864EE675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D85A-B17C-49DA-8B5C-467776F6DD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48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2AEC-43F8-4E1E-804D-A1B2864EE675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D85A-B17C-49DA-8B5C-467776F6DD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203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2AEC-43F8-4E1E-804D-A1B2864EE675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D85A-B17C-49DA-8B5C-467776F6DD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13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2AEC-43F8-4E1E-804D-A1B2864EE675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D85A-B17C-49DA-8B5C-467776F6DD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141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2AEC-43F8-4E1E-804D-A1B2864EE675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D85A-B17C-49DA-8B5C-467776F6DD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629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2AEC-43F8-4E1E-804D-A1B2864EE675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D85A-B17C-49DA-8B5C-467776F6DD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519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2AEC-43F8-4E1E-804D-A1B2864EE675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D85A-B17C-49DA-8B5C-467776F6DD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499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2AEC-43F8-4E1E-804D-A1B2864EE675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D85A-B17C-49DA-8B5C-467776F6DD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965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92AEC-43F8-4E1E-804D-A1B2864EE675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E96D85A-B17C-49DA-8B5C-467776F6DD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78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66341"/>
            <a:ext cx="11815763" cy="2763651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Мастер-класс по изготовлению</a:t>
            </a:r>
            <a:br>
              <a:rPr lang="ru-RU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«Орхидеи из фоамирана»</a:t>
            </a:r>
            <a:endParaRPr lang="ru-RU" i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86790" y="697333"/>
            <a:ext cx="3100386" cy="3146005"/>
          </a:xfrm>
        </p:spPr>
        <p:txBody>
          <a:bodyPr>
            <a:normAutofit/>
          </a:bodyPr>
          <a:lstStyle/>
          <a:p>
            <a:pPr algn="ctr"/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endParaRPr lang="ru-RU" sz="2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9060" y="6099080"/>
            <a:ext cx="6518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Подготовила Талипова Эльза </a:t>
            </a:r>
            <a:r>
              <a:rPr lang="ru-RU" sz="2400" dirty="0" err="1" smtClean="0"/>
              <a:t>Габидулловна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43312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Мое увлечение\Цветы из фоамира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" y="396240"/>
            <a:ext cx="6096000" cy="609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086600" y="2011680"/>
            <a:ext cx="4392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Спасибо за внимание!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 Творческих успехов!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0113" y="304800"/>
            <a:ext cx="1074324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4375"/>
            <a:r>
              <a:rPr lang="ru-RU" sz="2800" i="1" dirty="0">
                <a:solidFill>
                  <a:schemeClr val="tx2"/>
                </a:solidFill>
              </a:rPr>
              <a:t>Сегодня все чаще </a:t>
            </a:r>
            <a:r>
              <a:rPr lang="ru-RU" sz="2800" i="1" dirty="0" smtClean="0">
                <a:solidFill>
                  <a:schemeClr val="tx2"/>
                </a:solidFill>
              </a:rPr>
              <a:t> </a:t>
            </a:r>
            <a:r>
              <a:rPr lang="ru-RU" sz="2800" i="1" dirty="0">
                <a:solidFill>
                  <a:schemeClr val="tx2"/>
                </a:solidFill>
              </a:rPr>
              <a:t>можно встретить </a:t>
            </a:r>
            <a:r>
              <a:rPr lang="ru-RU" sz="2800" i="1" dirty="0" smtClean="0">
                <a:solidFill>
                  <a:schemeClr val="tx2"/>
                </a:solidFill>
              </a:rPr>
              <a:t>цветы и украшения </a:t>
            </a:r>
            <a:r>
              <a:rPr lang="ru-RU" sz="2800" i="1" dirty="0">
                <a:solidFill>
                  <a:schemeClr val="tx2"/>
                </a:solidFill>
              </a:rPr>
              <a:t>ручной </a:t>
            </a:r>
            <a:r>
              <a:rPr lang="ru-RU" sz="2800" i="1" dirty="0" smtClean="0">
                <a:solidFill>
                  <a:schemeClr val="tx2"/>
                </a:solidFill>
              </a:rPr>
              <a:t>работы </a:t>
            </a:r>
            <a:r>
              <a:rPr lang="ru-RU" sz="2800" i="1" dirty="0">
                <a:solidFill>
                  <a:schemeClr val="tx2"/>
                </a:solidFill>
              </a:rPr>
              <a:t>из удивительного материала фоамирана. Его широко представленная цветовая палитра позволяет получать идеальные копии цветов, пенистая текстура будто дышит, создает впечатление нежного </a:t>
            </a:r>
            <a:r>
              <a:rPr lang="ru-RU" sz="2800" i="1" dirty="0" smtClean="0">
                <a:solidFill>
                  <a:schemeClr val="tx2"/>
                </a:solidFill>
              </a:rPr>
              <a:t>трепетания. </a:t>
            </a:r>
          </a:p>
          <a:p>
            <a:pPr indent="714375"/>
            <a:r>
              <a:rPr lang="ru-RU" sz="2800" i="1" dirty="0" smtClean="0">
                <a:solidFill>
                  <a:schemeClr val="tx2"/>
                </a:solidFill>
              </a:rPr>
              <a:t>В </a:t>
            </a:r>
            <a:r>
              <a:rPr lang="ru-RU" sz="2800" i="1" dirty="0">
                <a:solidFill>
                  <a:schemeClr val="tx2"/>
                </a:solidFill>
              </a:rPr>
              <a:t>этом мастер-классе я покажу как сделать  красивые и нежные </a:t>
            </a:r>
            <a:r>
              <a:rPr lang="ru-RU" sz="2800" i="1" dirty="0" smtClean="0">
                <a:solidFill>
                  <a:schemeClr val="tx2"/>
                </a:solidFill>
              </a:rPr>
              <a:t>цветы орхидеи </a:t>
            </a:r>
            <a:r>
              <a:rPr lang="ru-RU" sz="2800" i="1" dirty="0">
                <a:solidFill>
                  <a:schemeClr val="tx2"/>
                </a:solidFill>
              </a:rPr>
              <a:t>из </a:t>
            </a:r>
            <a:r>
              <a:rPr lang="ru-RU" sz="2800" i="1" dirty="0" smtClean="0">
                <a:solidFill>
                  <a:schemeClr val="tx2"/>
                </a:solidFill>
              </a:rPr>
              <a:t>фоамирана. Букет из орхидей прекрасно подойдет в качестве подарка для </a:t>
            </a:r>
            <a:r>
              <a:rPr lang="ru-RU" sz="2800" i="1" dirty="0">
                <a:solidFill>
                  <a:schemeClr val="tx2"/>
                </a:solidFill>
              </a:rPr>
              <a:t>наших </a:t>
            </a:r>
            <a:r>
              <a:rPr lang="ru-RU" sz="2800" i="1" dirty="0" smtClean="0">
                <a:solidFill>
                  <a:schemeClr val="tx2"/>
                </a:solidFill>
              </a:rPr>
              <a:t>милых мам </a:t>
            </a:r>
            <a:r>
              <a:rPr lang="ru-RU" sz="2800" i="1" dirty="0">
                <a:solidFill>
                  <a:schemeClr val="tx2"/>
                </a:solidFill>
              </a:rPr>
              <a:t>и </a:t>
            </a:r>
            <a:r>
              <a:rPr lang="ru-RU" sz="2800" i="1" dirty="0" smtClean="0">
                <a:solidFill>
                  <a:schemeClr val="tx2"/>
                </a:solidFill>
              </a:rPr>
              <a:t>родных. Искусственные цветы нисколько не уступают живым по красоте, к тому же не требует ежедневного ухода.</a:t>
            </a:r>
          </a:p>
          <a:p>
            <a:pPr indent="714375"/>
            <a:r>
              <a:rPr lang="ru-RU" sz="2800" i="1" dirty="0" smtClean="0">
                <a:solidFill>
                  <a:schemeClr val="tx2"/>
                </a:solidFill>
              </a:rPr>
              <a:t>Фоамиран </a:t>
            </a:r>
            <a:r>
              <a:rPr lang="ru-RU" sz="2800" i="1" dirty="0">
                <a:solidFill>
                  <a:schemeClr val="tx2"/>
                </a:solidFill>
              </a:rPr>
              <a:t>по другому называют </a:t>
            </a:r>
            <a:r>
              <a:rPr lang="ru-RU" sz="2800" b="1" i="1" dirty="0">
                <a:solidFill>
                  <a:schemeClr val="tx2"/>
                </a:solidFill>
              </a:rPr>
              <a:t>пластичная замша </a:t>
            </a:r>
            <a:r>
              <a:rPr lang="ru-RU" sz="2800" i="1" dirty="0">
                <a:solidFill>
                  <a:schemeClr val="tx2"/>
                </a:solidFill>
              </a:rPr>
              <a:t>- податливый материал, при термической обработке принимает любую форму. </a:t>
            </a:r>
            <a:br>
              <a:rPr lang="ru-RU" sz="2800" i="1" dirty="0">
                <a:solidFill>
                  <a:schemeClr val="tx2"/>
                </a:solidFill>
              </a:rPr>
            </a:br>
            <a:endParaRPr lang="ru-RU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91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6552143" cy="6034088"/>
          </a:xfrm>
        </p:spPr>
        <p:txBody>
          <a:bodyPr>
            <a:normAutofit fontScale="90000"/>
          </a:bodyPr>
          <a:lstStyle/>
          <a:p>
            <a:r>
              <a:rPr lang="ru-RU" b="1" i="1" u="sng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i="1" u="sng" dirty="0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ru-RU" b="1" i="1" u="sng" dirty="0" smtClean="0">
                <a:solidFill>
                  <a:schemeClr val="tx2"/>
                </a:solidFill>
              </a:rPr>
              <a:t>Для изготовления цветов понадобится:</a:t>
            </a:r>
            <a:br>
              <a:rPr lang="ru-RU" b="1" i="1" u="sng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- </a:t>
            </a:r>
            <a:r>
              <a:rPr lang="ru-RU" dirty="0" err="1" smtClean="0">
                <a:solidFill>
                  <a:schemeClr val="tx2"/>
                </a:solidFill>
              </a:rPr>
              <a:t>фоамиран</a:t>
            </a:r>
            <a:r>
              <a:rPr lang="ru-RU" dirty="0" smtClean="0">
                <a:solidFill>
                  <a:schemeClr val="tx2"/>
                </a:solidFill>
              </a:rPr>
              <a:t> любого цвета для цветов и зеленый – для бутонов;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- ножницы;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- шаблоны из картона;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- </a:t>
            </a:r>
            <a:r>
              <a:rPr lang="ru-RU" dirty="0" err="1" smtClean="0">
                <a:solidFill>
                  <a:schemeClr val="tx2"/>
                </a:solidFill>
              </a:rPr>
              <a:t>термо</a:t>
            </a:r>
            <a:r>
              <a:rPr lang="ru-RU" dirty="0" smtClean="0">
                <a:solidFill>
                  <a:schemeClr val="tx2"/>
                </a:solidFill>
              </a:rPr>
              <a:t>-клей или секундный;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- проволока;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- тейп-лента или гофрированная бумага;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- фольга для выпечки;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- утюг.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t="17831" b="28780"/>
          <a:stretch/>
        </p:blipFill>
        <p:spPr>
          <a:xfrm>
            <a:off x="7229476" y="1371600"/>
            <a:ext cx="4614862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4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2225040"/>
            <a:ext cx="5562600" cy="129063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/>
                </a:solidFill>
              </a:rPr>
              <a:t>1. Из картона необходимо </a:t>
            </a:r>
            <a:r>
              <a:rPr lang="ru-RU" dirty="0" smtClean="0">
                <a:solidFill>
                  <a:schemeClr val="tx2"/>
                </a:solidFill>
              </a:rPr>
              <a:t>изготовить </a:t>
            </a:r>
            <a:r>
              <a:rPr lang="ru-RU" dirty="0">
                <a:solidFill>
                  <a:schemeClr val="tx2"/>
                </a:solidFill>
              </a:rPr>
              <a:t>шаблоны цветка орхидеи, бутонов и серединки. </a:t>
            </a:r>
            <a:r>
              <a:rPr lang="ru-RU" dirty="0" smtClean="0">
                <a:solidFill>
                  <a:schemeClr val="tx2"/>
                </a:solidFill>
              </a:rPr>
              <a:t/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2. Вырезать </a:t>
            </a:r>
            <a:r>
              <a:rPr lang="ru-RU" dirty="0">
                <a:solidFill>
                  <a:schemeClr val="tx2"/>
                </a:solidFill>
              </a:rPr>
              <a:t>шаблоны.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5280" y="352197"/>
            <a:ext cx="5913120" cy="621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28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Mp5r-Z6MGjY.jpg"/>
          <p:cNvPicPr>
            <a:picLocks noChangeAspect="1" noChangeArrowheads="1"/>
          </p:cNvPicPr>
          <p:nvPr/>
        </p:nvPicPr>
        <p:blipFill>
          <a:blip r:embed="rId2" cstate="print"/>
          <a:srcRect b="7153"/>
          <a:stretch>
            <a:fillRect/>
          </a:stretch>
        </p:blipFill>
        <p:spPr bwMode="auto">
          <a:xfrm rot="5400000">
            <a:off x="1470658" y="2217421"/>
            <a:ext cx="3307082" cy="55778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500063"/>
            <a:ext cx="5464386" cy="437673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3</a:t>
            </a:r>
            <a:r>
              <a:rPr lang="ru-RU" dirty="0" smtClean="0">
                <a:solidFill>
                  <a:schemeClr val="tx2"/>
                </a:solidFill>
              </a:rPr>
              <a:t>. Используя зубочистку или шпажку обводим цветы по шаблону. 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4. Вырезаем ножницами. 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/>
            </a:r>
            <a:br>
              <a:rPr lang="ru-RU" dirty="0" smtClean="0">
                <a:solidFill>
                  <a:schemeClr val="tx2"/>
                </a:solidFill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User\Desktop\igV8W3ci69k.jpg"/>
          <p:cNvPicPr>
            <a:picLocks noChangeAspect="1" noChangeArrowheads="1"/>
          </p:cNvPicPr>
          <p:nvPr/>
        </p:nvPicPr>
        <p:blipFill>
          <a:blip r:embed="rId3" cstate="print"/>
          <a:srcRect b="23483"/>
          <a:stretch>
            <a:fillRect/>
          </a:stretch>
        </p:blipFill>
        <p:spPr bwMode="auto">
          <a:xfrm>
            <a:off x="6263640" y="259080"/>
            <a:ext cx="5547360" cy="441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4195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280" y="756196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smtClean="0">
                <a:solidFill>
                  <a:schemeClr val="tx2"/>
                </a:solidFill>
              </a:rPr>
              <a:t>5. Обычной шариковой ручкой в тон прорисовываем прожилки на лепестках с каждой стороны. А также можно </a:t>
            </a:r>
            <a:r>
              <a:rPr lang="ru-RU" sz="3600" dirty="0" err="1" smtClean="0">
                <a:solidFill>
                  <a:schemeClr val="tx2"/>
                </a:solidFill>
              </a:rPr>
              <a:t>затонировать</a:t>
            </a:r>
            <a:r>
              <a:rPr lang="ru-RU" sz="3600" dirty="0" smtClean="0">
                <a:solidFill>
                  <a:schemeClr val="tx2"/>
                </a:solidFill>
              </a:rPr>
              <a:t> края лепестков пастелью или цветными мелками.</a:t>
            </a:r>
            <a:endParaRPr lang="ru-RU" sz="3600" dirty="0"/>
          </a:p>
        </p:txBody>
      </p:sp>
      <p:pic>
        <p:nvPicPr>
          <p:cNvPr id="2050" name="Picture 2" descr="C:\Users\User\Desktop\-mM0FOSXYO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0895" y="327660"/>
            <a:ext cx="4600575" cy="6134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585790"/>
            <a:ext cx="8596668" cy="117157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tx2"/>
                </a:solidFill>
              </a:rPr>
              <a:t/>
            </a:r>
            <a:br>
              <a:rPr lang="ru-RU" sz="3200" dirty="0" smtClean="0">
                <a:solidFill>
                  <a:schemeClr val="tx2"/>
                </a:solidFill>
              </a:rPr>
            </a:br>
            <a:r>
              <a:rPr lang="ru-RU" sz="3200" dirty="0">
                <a:solidFill>
                  <a:schemeClr val="tx2"/>
                </a:solidFill>
              </a:rPr>
              <a:t/>
            </a:r>
            <a:br>
              <a:rPr lang="ru-RU" sz="3200" dirty="0">
                <a:solidFill>
                  <a:schemeClr val="tx2"/>
                </a:solidFill>
              </a:rPr>
            </a:b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757238"/>
            <a:ext cx="5814905" cy="463061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2"/>
                </a:solidFill>
              </a:rPr>
              <a:t>6. Термическая обработка лепестков и бутонов на утюге (при средней температуре</a:t>
            </a:r>
            <a:r>
              <a:rPr lang="ru-RU" sz="3200" dirty="0" smtClean="0">
                <a:solidFill>
                  <a:schemeClr val="tx2"/>
                </a:solidFill>
              </a:rPr>
              <a:t>)</a:t>
            </a:r>
          </a:p>
          <a:p>
            <a:r>
              <a:rPr lang="ru-RU" sz="3200" dirty="0">
                <a:solidFill>
                  <a:schemeClr val="tx2"/>
                </a:solidFill>
              </a:rPr>
              <a:t/>
            </a:r>
            <a:br>
              <a:rPr lang="ru-RU" sz="3200" dirty="0">
                <a:solidFill>
                  <a:schemeClr val="tx2"/>
                </a:solidFill>
              </a:rPr>
            </a:b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3074" name="Picture 2" descr="C:\Users\User\Desktop\3M2x7p8R4BU.jpg"/>
          <p:cNvPicPr>
            <a:picLocks noChangeAspect="1" noChangeArrowheads="1"/>
          </p:cNvPicPr>
          <p:nvPr/>
        </p:nvPicPr>
        <p:blipFill>
          <a:blip r:embed="rId2" cstate="print"/>
          <a:srcRect b="8156"/>
          <a:stretch>
            <a:fillRect/>
          </a:stretch>
        </p:blipFill>
        <p:spPr bwMode="auto">
          <a:xfrm>
            <a:off x="6614160" y="365761"/>
            <a:ext cx="4983480" cy="4297679"/>
          </a:xfrm>
          <a:prstGeom prst="rect">
            <a:avLst/>
          </a:prstGeom>
          <a:noFill/>
        </p:spPr>
      </p:pic>
      <p:pic>
        <p:nvPicPr>
          <p:cNvPr id="3075" name="Picture 3" descr="C:\Users\User\Desktop\euojWasQqGE.jpg"/>
          <p:cNvPicPr>
            <a:picLocks noChangeAspect="1" noChangeArrowheads="1"/>
          </p:cNvPicPr>
          <p:nvPr/>
        </p:nvPicPr>
        <p:blipFill>
          <a:blip r:embed="rId3" cstate="print"/>
          <a:srcRect t="26505" b="8448"/>
          <a:stretch>
            <a:fillRect/>
          </a:stretch>
        </p:blipFill>
        <p:spPr bwMode="auto">
          <a:xfrm>
            <a:off x="914400" y="3200400"/>
            <a:ext cx="5013960" cy="3300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7385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81.userapi.com/impg/EmPuXZbxYwHKKQYFczGbyLm4gAdg0NjQfK8K_g/yOJCSvWb2ng.jpg?size=810x1080&amp;quality=95&amp;sign=acf0d41ac21eaafafbd8706e5835f82f&amp;type=album"/>
          <p:cNvPicPr>
            <a:picLocks noChangeAspect="1" noChangeArrowheads="1"/>
          </p:cNvPicPr>
          <p:nvPr/>
        </p:nvPicPr>
        <p:blipFill>
          <a:blip r:embed="rId2" cstate="print"/>
          <a:srcRect b="24451"/>
          <a:stretch>
            <a:fillRect/>
          </a:stretch>
        </p:blipFill>
        <p:spPr bwMode="auto">
          <a:xfrm>
            <a:off x="716279" y="3139440"/>
            <a:ext cx="5386705" cy="3489960"/>
          </a:xfrm>
          <a:prstGeom prst="rect">
            <a:avLst/>
          </a:prstGeom>
          <a:noFill/>
        </p:spPr>
      </p:pic>
      <p:pic>
        <p:nvPicPr>
          <p:cNvPr id="4099" name="Picture 3" descr="C:\Users\User\Desktop\_6drIPxZYXk.jpg"/>
          <p:cNvPicPr>
            <a:picLocks noChangeAspect="1" noChangeArrowheads="1"/>
          </p:cNvPicPr>
          <p:nvPr/>
        </p:nvPicPr>
        <p:blipFill>
          <a:blip r:embed="rId3" cstate="print"/>
          <a:srcRect b="8384"/>
          <a:stretch>
            <a:fillRect/>
          </a:stretch>
        </p:blipFill>
        <p:spPr bwMode="auto">
          <a:xfrm rot="5400000">
            <a:off x="7483000" y="2240439"/>
            <a:ext cx="3443924" cy="524256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585790"/>
            <a:ext cx="8596668" cy="117157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tx2"/>
                </a:solidFill>
              </a:rPr>
              <a:t/>
            </a:r>
            <a:br>
              <a:rPr lang="ru-RU" sz="3200" dirty="0" smtClean="0">
                <a:solidFill>
                  <a:schemeClr val="tx2"/>
                </a:solidFill>
              </a:rPr>
            </a:br>
            <a:r>
              <a:rPr lang="ru-RU" sz="3200" dirty="0">
                <a:solidFill>
                  <a:schemeClr val="tx2"/>
                </a:solidFill>
              </a:rPr>
              <a:t/>
            </a:r>
            <a:br>
              <a:rPr lang="ru-RU" sz="3200" dirty="0">
                <a:solidFill>
                  <a:schemeClr val="tx2"/>
                </a:solidFill>
              </a:rPr>
            </a:b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4" y="320040"/>
            <a:ext cx="9442025" cy="506780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/>
                </a:solidFill>
              </a:rPr>
              <a:t>7</a:t>
            </a:r>
            <a:r>
              <a:rPr lang="ru-RU" sz="3200" dirty="0">
                <a:solidFill>
                  <a:schemeClr val="tx2"/>
                </a:solidFill>
              </a:rPr>
              <a:t>. Серединку вырезаем из контрастного цвета, например используем желтый или красный </a:t>
            </a:r>
            <a:r>
              <a:rPr lang="ru-RU" sz="3200" dirty="0" err="1">
                <a:solidFill>
                  <a:schemeClr val="tx2"/>
                </a:solidFill>
              </a:rPr>
              <a:t>фоамиран</a:t>
            </a:r>
            <a:r>
              <a:rPr lang="ru-RU" sz="3200" dirty="0" smtClean="0">
                <a:solidFill>
                  <a:schemeClr val="tx2"/>
                </a:solidFill>
              </a:rPr>
              <a:t>. Фломастером выполняем точки. </a:t>
            </a:r>
          </a:p>
          <a:p>
            <a:r>
              <a:rPr lang="ru-RU" sz="3200" dirty="0" smtClean="0">
                <a:solidFill>
                  <a:schemeClr val="tx2"/>
                </a:solidFill>
              </a:rPr>
              <a:t>8. Проволоку длиной 8-10 см и толщиной 1-2 мм обматываем </a:t>
            </a:r>
            <a:r>
              <a:rPr lang="ru-RU" sz="3200" dirty="0" err="1" smtClean="0">
                <a:solidFill>
                  <a:schemeClr val="tx2"/>
                </a:solidFill>
              </a:rPr>
              <a:t>тейп-лентой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</a:p>
          <a:p>
            <a:endParaRPr lang="ru-RU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85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User\Desktop\hE-mME-Juc0.jpg"/>
          <p:cNvPicPr>
            <a:picLocks noChangeAspect="1" noChangeArrowheads="1"/>
          </p:cNvPicPr>
          <p:nvPr/>
        </p:nvPicPr>
        <p:blipFill>
          <a:blip r:embed="rId2" cstate="print"/>
          <a:srcRect b="7396"/>
          <a:stretch>
            <a:fillRect/>
          </a:stretch>
        </p:blipFill>
        <p:spPr bwMode="auto">
          <a:xfrm rot="5400000">
            <a:off x="6000749" y="2446021"/>
            <a:ext cx="3709035" cy="457962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11480" y="457201"/>
            <a:ext cx="6096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tx2"/>
                </a:solidFill>
              </a:rPr>
              <a:t>9. Собираем цветок. Для этого </a:t>
            </a:r>
            <a:r>
              <a:rPr lang="ru-RU" sz="3600" dirty="0" err="1" smtClean="0">
                <a:solidFill>
                  <a:schemeClr val="tx2"/>
                </a:solidFill>
              </a:rPr>
              <a:t>трехлистник</a:t>
            </a:r>
            <a:r>
              <a:rPr lang="ru-RU" sz="3600" dirty="0" smtClean="0">
                <a:solidFill>
                  <a:schemeClr val="tx2"/>
                </a:solidFill>
              </a:rPr>
              <a:t> ставим снизу , прокалываем шпажкой, пропускаем проволоку, оставляя на кончике 5-6 мм сгибаем  и приклеиваем. Сверху закрываем серединкой</a:t>
            </a:r>
          </a:p>
        </p:txBody>
      </p:sp>
      <p:pic>
        <p:nvPicPr>
          <p:cNvPr id="26626" name="Picture 2" descr="C:\Users\User\Desktop\kD-sUJIcVt0.jpg"/>
          <p:cNvPicPr>
            <a:picLocks noChangeAspect="1" noChangeArrowheads="1"/>
          </p:cNvPicPr>
          <p:nvPr/>
        </p:nvPicPr>
        <p:blipFill>
          <a:blip r:embed="rId3" cstate="print"/>
          <a:srcRect r="17863" b="6699"/>
          <a:stretch>
            <a:fillRect/>
          </a:stretch>
        </p:blipFill>
        <p:spPr bwMode="auto">
          <a:xfrm>
            <a:off x="8928735" y="220980"/>
            <a:ext cx="2943225" cy="4457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393</TotalTime>
  <Words>246</Words>
  <Application>Microsoft Office PowerPoint</Application>
  <PresentationFormat>Широкоэкранный</PresentationFormat>
  <Paragraphs>18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Trebuchet MS</vt:lpstr>
      <vt:lpstr>Wingdings 3</vt:lpstr>
      <vt:lpstr>Грань</vt:lpstr>
      <vt:lpstr>Мастер-класс по изготовлению «Орхидеи из фоамирана»</vt:lpstr>
      <vt:lpstr>Презентация PowerPoint</vt:lpstr>
      <vt:lpstr>     Для изготовления цветов понадобится: - фоамиран любого цвета для цветов и зеленый – для бутонов; - ножницы; - шаблоны из картона; - термо-клей или секундный; - проволока; - тейп-лента или гофрированная бумага; - фольга для выпечки; - утюг.    </vt:lpstr>
      <vt:lpstr>1. Из картона необходимо изготовить шаблоны цветка орхидеи, бутонов и серединки.  2. Вырезать шаблоны.</vt:lpstr>
      <vt:lpstr>3. Используя зубочистку или шпажку обводим цветы по шаблону.  4. Вырезаем ножницами.   </vt:lpstr>
      <vt:lpstr>Презентация PowerPoint</vt:lpstr>
      <vt:lpstr>  </vt:lpstr>
      <vt:lpstr> 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  «Цветы из фоамирана»</dc:title>
  <dc:creator>ф</dc:creator>
  <cp:lastModifiedBy>1</cp:lastModifiedBy>
  <cp:revision>31</cp:revision>
  <dcterms:created xsi:type="dcterms:W3CDTF">2020-11-24T14:20:29Z</dcterms:created>
  <dcterms:modified xsi:type="dcterms:W3CDTF">2023-01-31T04:40:32Z</dcterms:modified>
</cp:coreProperties>
</file>