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25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BFDADA-EB34-4708-B59F-A936C0CF456E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899AD4-8C27-4751-9EDA-324DC14D31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+mn-lt"/>
                <a:cs typeface="Aharoni" pitchFamily="2" charset="-79"/>
              </a:rPr>
              <a:t>Ресурсное обеспечение</a:t>
            </a:r>
            <a:endParaRPr lang="ru-RU" sz="6000" dirty="0">
              <a:solidFill>
                <a:schemeClr val="bg1"/>
              </a:solidFill>
              <a:latin typeface="+mn-lt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Выполнила: Назарова </a:t>
            </a:r>
            <a:r>
              <a:rPr lang="ru-RU" b="1" dirty="0" err="1" smtClean="0">
                <a:solidFill>
                  <a:schemeClr val="bg1"/>
                </a:solidFill>
              </a:rPr>
              <a:t>Лина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Виталиевна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1"/>
                </a:solidFill>
                <a:latin typeface="+mn-lt"/>
              </a:rPr>
              <a:t>Материально-техническая база</a:t>
            </a:r>
            <a:endParaRPr lang="ru-RU" sz="4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26" name="Picture 2" descr="C:\Users\ADMIN\Desktop\Мои Фото\Ресурсное обеспечение\IMG_20191011_134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71477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ADMIN\Desktop\Мои Фото\Ресурсное обеспечение\IMG_20191011_143435.jpg"/>
          <p:cNvPicPr>
            <a:picLocks noChangeAspect="1" noChangeArrowheads="1"/>
          </p:cNvPicPr>
          <p:nvPr/>
        </p:nvPicPr>
        <p:blipFill>
          <a:blip r:embed="rId3" cstate="print"/>
          <a:srcRect l="4466" r="9882"/>
          <a:stretch>
            <a:fillRect/>
          </a:stretch>
        </p:blipFill>
        <p:spPr bwMode="auto">
          <a:xfrm>
            <a:off x="4714876" y="3071810"/>
            <a:ext cx="3714776" cy="3252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Детские музыкальные инструменты</a:t>
            </a:r>
            <a:endParaRPr lang="ru-RU" sz="4400" dirty="0"/>
          </a:p>
        </p:txBody>
      </p:sp>
      <p:pic>
        <p:nvPicPr>
          <p:cNvPr id="2050" name="Picture 2" descr="C:\Users\ADMIN\Desktop\Мои Фото\Ресурсное обеспечение\IMG_20191011_141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22800"/>
            <a:ext cx="3786214" cy="2839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ADMIN\Desktop\Мои Фото\Ресурсное обеспечение\IMG_20191011_140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167217" cy="312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Фонотека</a:t>
            </a:r>
            <a:endParaRPr lang="ru-RU" dirty="0"/>
          </a:p>
        </p:txBody>
      </p:sp>
      <p:pic>
        <p:nvPicPr>
          <p:cNvPr id="3074" name="Picture 2" descr="C:\Users\ADMIN\Desktop\Мои Фото\Ресурсное обеспечение\IMG_20191011_14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5238787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Методическая литература</a:t>
            </a:r>
            <a:endParaRPr lang="ru-RU" dirty="0"/>
          </a:p>
        </p:txBody>
      </p:sp>
      <p:pic>
        <p:nvPicPr>
          <p:cNvPr id="4098" name="Picture 2" descr="C:\Users\ADMIN\Desktop\Мои Фото\Ресурсное обеспечение\IMG_20191011_143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5036379" cy="4810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Игрушки и куклы для детского театра</a:t>
            </a:r>
            <a:endParaRPr lang="ru-RU" dirty="0"/>
          </a:p>
        </p:txBody>
      </p:sp>
      <p:pic>
        <p:nvPicPr>
          <p:cNvPr id="5122" name="Picture 2" descr="C:\Users\ADMIN\Desktop\Мои Фото\Ресурсное обеспечение\IMG_20191011_145750.jpg"/>
          <p:cNvPicPr>
            <a:picLocks noChangeAspect="1" noChangeArrowheads="1"/>
          </p:cNvPicPr>
          <p:nvPr/>
        </p:nvPicPr>
        <p:blipFill>
          <a:blip r:embed="rId2" cstate="print"/>
          <a:srcRect l="4848" r="7896"/>
          <a:stretch>
            <a:fillRect/>
          </a:stretch>
        </p:blipFill>
        <p:spPr bwMode="auto">
          <a:xfrm>
            <a:off x="428596" y="1714488"/>
            <a:ext cx="3857652" cy="3315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ADMIN\Desktop\Мои Фото\Ресурсное обеспечение\IMG_20191011_144736.jpg"/>
          <p:cNvPicPr>
            <a:picLocks noChangeAspect="1" noChangeArrowheads="1"/>
          </p:cNvPicPr>
          <p:nvPr/>
        </p:nvPicPr>
        <p:blipFill>
          <a:blip r:embed="rId3" cstate="print"/>
          <a:srcRect t="5911" b="6896"/>
          <a:stretch>
            <a:fillRect/>
          </a:stretch>
        </p:blipFill>
        <p:spPr bwMode="auto">
          <a:xfrm>
            <a:off x="5072066" y="2643182"/>
            <a:ext cx="3268258" cy="3799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Костюмы для представлений, утренников и развлечений</a:t>
            </a:r>
            <a:endParaRPr lang="ru-RU" dirty="0"/>
          </a:p>
        </p:txBody>
      </p:sp>
      <p:pic>
        <p:nvPicPr>
          <p:cNvPr id="6146" name="Picture 2" descr="C:\Users\ADMIN\Desktop\Мои Фото\Ресурсное обеспечение\IMG_20191011_152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3429006" cy="4572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ADMIN\Desktop\Мои Фото\Ресурсное обеспечение\IMG_20191011_144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321886" cy="4429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Пособия, наглядный и раздаточный материал</a:t>
            </a:r>
            <a:endParaRPr lang="ru-RU" dirty="0"/>
          </a:p>
        </p:txBody>
      </p:sp>
      <p:pic>
        <p:nvPicPr>
          <p:cNvPr id="7170" name="Picture 2" descr="C:\Users\ADMIN\Desktop\Мои Фото\Ресурсное обеспечение\IMG_20191011_15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464454"/>
            <a:ext cx="3214710" cy="2411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ADMIN\Desktop\Мои Фото\Ресурсное обеспечение\IMG_20191011_15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929066"/>
            <a:ext cx="3643338" cy="2732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C:\Users\ADMIN\Desktop\Мои Фото\Ресурсное обеспечение\IMG_20191011_142708.jpg"/>
          <p:cNvPicPr>
            <a:picLocks noChangeAspect="1" noChangeArrowheads="1"/>
          </p:cNvPicPr>
          <p:nvPr/>
        </p:nvPicPr>
        <p:blipFill>
          <a:blip r:embed="rId4" cstate="print"/>
          <a:srcRect t="11250"/>
          <a:stretch>
            <a:fillRect/>
          </a:stretch>
        </p:blipFill>
        <p:spPr bwMode="auto">
          <a:xfrm>
            <a:off x="428596" y="1714488"/>
            <a:ext cx="2857520" cy="338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</TotalTime>
  <Words>34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Ресурсное обеспечение</vt:lpstr>
      <vt:lpstr>Материально-техническая база</vt:lpstr>
      <vt:lpstr>Детские музыкальные инструменты</vt:lpstr>
      <vt:lpstr>Фонотека</vt:lpstr>
      <vt:lpstr>Методическая литература</vt:lpstr>
      <vt:lpstr>Игрушки и куклы для детского театра</vt:lpstr>
      <vt:lpstr>Костюмы для представлений, утренников и развлечений</vt:lpstr>
      <vt:lpstr>Пособия, наглядный и раздаточный материал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Ресурсное обеспечение</dc:title>
  <dc:creator>ADMIN</dc:creator>
  <cp:lastModifiedBy>ADMIN</cp:lastModifiedBy>
  <cp:revision>5</cp:revision>
  <dcterms:created xsi:type="dcterms:W3CDTF">2019-10-13T09:05:07Z</dcterms:created>
  <dcterms:modified xsi:type="dcterms:W3CDTF">2019-10-13T09:48:53Z</dcterms:modified>
</cp:coreProperties>
</file>