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1" r:id="rId3"/>
    <p:sldId id="277" r:id="rId4"/>
    <p:sldId id="278" r:id="rId5"/>
  </p:sldIdLst>
  <p:sldSz cx="12192000" cy="6858000"/>
  <p:notesSz cx="6858000" cy="9144000"/>
  <p:embeddedFontLst>
    <p:embeddedFont>
      <p:font typeface="Montserrat" pitchFamily="2" charset="-52"/>
      <p:regular r:id="rId6"/>
      <p:bold r:id="rId7"/>
      <p:italic r:id="rId8"/>
      <p:boldItalic r:id="rId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4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765887" y="6104"/>
            <a:ext cx="3208174" cy="68518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8069" y="888521"/>
            <a:ext cx="1395861" cy="15895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350;p13"/>
          <p:cNvGrpSpPr/>
          <p:nvPr userDrawn="1"/>
        </p:nvGrpSpPr>
        <p:grpSpPr>
          <a:xfrm rot="-5400000">
            <a:off x="10603507" y="5160054"/>
            <a:ext cx="942413" cy="979186"/>
            <a:chOff x="11" y="583339"/>
            <a:chExt cx="1129770" cy="1173854"/>
          </a:xfrm>
          <a:solidFill>
            <a:schemeClr val="bg1"/>
          </a:solidFill>
        </p:grpSpPr>
        <p:sp>
          <p:nvSpPr>
            <p:cNvPr id="92" name="Google Shape;351;p13"/>
            <p:cNvSpPr/>
            <p:nvPr/>
          </p:nvSpPr>
          <p:spPr>
            <a:xfrm>
              <a:off x="9686" y="583339"/>
              <a:ext cx="51388" cy="52830"/>
            </a:xfrm>
            <a:custGeom>
              <a:avLst/>
              <a:gdLst/>
              <a:ahLst/>
              <a:cxnLst/>
              <a:rect l="l" t="t" r="r" b="b"/>
              <a:pathLst>
                <a:path w="1604" h="1649" extrusionOk="0">
                  <a:moveTo>
                    <a:pt x="802" y="0"/>
                  </a:moveTo>
                  <a:cubicBezTo>
                    <a:pt x="364" y="15"/>
                    <a:pt x="1" y="378"/>
                    <a:pt x="16" y="832"/>
                  </a:cubicBezTo>
                  <a:cubicBezTo>
                    <a:pt x="1" y="1270"/>
                    <a:pt x="364" y="1633"/>
                    <a:pt x="802" y="1648"/>
                  </a:cubicBezTo>
                  <a:cubicBezTo>
                    <a:pt x="1256" y="1633"/>
                    <a:pt x="1604" y="1270"/>
                    <a:pt x="1589" y="832"/>
                  </a:cubicBezTo>
                  <a:cubicBezTo>
                    <a:pt x="1604" y="378"/>
                    <a:pt x="1256" y="15"/>
                    <a:pt x="8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" name="Google Shape;352;p13"/>
            <p:cNvSpPr/>
            <p:nvPr/>
          </p:nvSpPr>
          <p:spPr>
            <a:xfrm>
              <a:off x="277103" y="584524"/>
              <a:ext cx="50908" cy="50555"/>
            </a:xfrm>
            <a:custGeom>
              <a:avLst/>
              <a:gdLst/>
              <a:ahLst/>
              <a:cxnLst/>
              <a:rect l="l" t="t" r="r" b="b"/>
              <a:pathLst>
                <a:path w="1589" h="1578" extrusionOk="0">
                  <a:moveTo>
                    <a:pt x="795" y="1"/>
                  </a:moveTo>
                  <a:cubicBezTo>
                    <a:pt x="398" y="1"/>
                    <a:pt x="1" y="265"/>
                    <a:pt x="1" y="795"/>
                  </a:cubicBezTo>
                  <a:cubicBezTo>
                    <a:pt x="1" y="1316"/>
                    <a:pt x="398" y="1577"/>
                    <a:pt x="795" y="1577"/>
                  </a:cubicBezTo>
                  <a:cubicBezTo>
                    <a:pt x="1192" y="1577"/>
                    <a:pt x="1589" y="1316"/>
                    <a:pt x="1589" y="795"/>
                  </a:cubicBezTo>
                  <a:cubicBezTo>
                    <a:pt x="1589" y="265"/>
                    <a:pt x="1192" y="1"/>
                    <a:pt x="7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" name="Google Shape;353;p13"/>
            <p:cNvSpPr/>
            <p:nvPr/>
          </p:nvSpPr>
          <p:spPr>
            <a:xfrm>
              <a:off x="543559" y="583435"/>
              <a:ext cx="52349" cy="52734"/>
            </a:xfrm>
            <a:custGeom>
              <a:avLst/>
              <a:gdLst/>
              <a:ahLst/>
              <a:cxnLst/>
              <a:rect l="l" t="t" r="r" b="b"/>
              <a:pathLst>
                <a:path w="1634" h="1646" extrusionOk="0">
                  <a:moveTo>
                    <a:pt x="817" y="1"/>
                  </a:moveTo>
                  <a:cubicBezTo>
                    <a:pt x="409" y="1"/>
                    <a:pt x="1" y="277"/>
                    <a:pt x="31" y="829"/>
                  </a:cubicBezTo>
                  <a:cubicBezTo>
                    <a:pt x="1" y="1267"/>
                    <a:pt x="364" y="1645"/>
                    <a:pt x="817" y="1645"/>
                  </a:cubicBezTo>
                  <a:cubicBezTo>
                    <a:pt x="1271" y="1645"/>
                    <a:pt x="1619" y="1267"/>
                    <a:pt x="1604" y="829"/>
                  </a:cubicBezTo>
                  <a:cubicBezTo>
                    <a:pt x="1634" y="277"/>
                    <a:pt x="1226" y="1"/>
                    <a:pt x="8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" name="Google Shape;354;p13"/>
            <p:cNvSpPr/>
            <p:nvPr/>
          </p:nvSpPr>
          <p:spPr>
            <a:xfrm>
              <a:off x="810752" y="583435"/>
              <a:ext cx="52093" cy="52734"/>
            </a:xfrm>
            <a:custGeom>
              <a:avLst/>
              <a:gdLst/>
              <a:ahLst/>
              <a:cxnLst/>
              <a:rect l="l" t="t" r="r" b="b"/>
              <a:pathLst>
                <a:path w="1626" h="1646" extrusionOk="0">
                  <a:moveTo>
                    <a:pt x="815" y="1"/>
                  </a:moveTo>
                  <a:cubicBezTo>
                    <a:pt x="408" y="1"/>
                    <a:pt x="0" y="277"/>
                    <a:pt x="23" y="829"/>
                  </a:cubicBezTo>
                  <a:cubicBezTo>
                    <a:pt x="8" y="1267"/>
                    <a:pt x="371" y="1645"/>
                    <a:pt x="809" y="1645"/>
                  </a:cubicBezTo>
                  <a:cubicBezTo>
                    <a:pt x="1263" y="1645"/>
                    <a:pt x="1626" y="1267"/>
                    <a:pt x="1596" y="829"/>
                  </a:cubicBezTo>
                  <a:cubicBezTo>
                    <a:pt x="1626" y="277"/>
                    <a:pt x="1221" y="1"/>
                    <a:pt x="8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" name="Google Shape;355;p13"/>
            <p:cNvSpPr/>
            <p:nvPr/>
          </p:nvSpPr>
          <p:spPr>
            <a:xfrm>
              <a:off x="1078874" y="584524"/>
              <a:ext cx="50427" cy="50555"/>
            </a:xfrm>
            <a:custGeom>
              <a:avLst/>
              <a:gdLst/>
              <a:ahLst/>
              <a:cxnLst/>
              <a:rect l="l" t="t" r="r" b="b"/>
              <a:pathLst>
                <a:path w="1574" h="1578" extrusionOk="0">
                  <a:moveTo>
                    <a:pt x="787" y="1"/>
                  </a:moveTo>
                  <a:cubicBezTo>
                    <a:pt x="394" y="1"/>
                    <a:pt x="1" y="265"/>
                    <a:pt x="1" y="795"/>
                  </a:cubicBezTo>
                  <a:cubicBezTo>
                    <a:pt x="1" y="1316"/>
                    <a:pt x="394" y="1577"/>
                    <a:pt x="787" y="1577"/>
                  </a:cubicBezTo>
                  <a:cubicBezTo>
                    <a:pt x="1180" y="1577"/>
                    <a:pt x="1574" y="1316"/>
                    <a:pt x="1574" y="795"/>
                  </a:cubicBezTo>
                  <a:cubicBezTo>
                    <a:pt x="1574" y="265"/>
                    <a:pt x="1180" y="1"/>
                    <a:pt x="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" name="Google Shape;356;p13"/>
            <p:cNvSpPr/>
            <p:nvPr/>
          </p:nvSpPr>
          <p:spPr>
            <a:xfrm>
              <a:off x="1933" y="863347"/>
              <a:ext cx="59141" cy="53310"/>
            </a:xfrm>
            <a:custGeom>
              <a:avLst/>
              <a:gdLst/>
              <a:ahLst/>
              <a:cxnLst/>
              <a:rect l="l" t="t" r="r" b="b"/>
              <a:pathLst>
                <a:path w="1846" h="1664" extrusionOk="0">
                  <a:moveTo>
                    <a:pt x="1044" y="0"/>
                  </a:moveTo>
                  <a:cubicBezTo>
                    <a:pt x="1" y="61"/>
                    <a:pt x="1" y="1603"/>
                    <a:pt x="1044" y="1663"/>
                  </a:cubicBezTo>
                  <a:cubicBezTo>
                    <a:pt x="1483" y="1648"/>
                    <a:pt x="1846" y="1270"/>
                    <a:pt x="1831" y="832"/>
                  </a:cubicBezTo>
                  <a:cubicBezTo>
                    <a:pt x="1846" y="393"/>
                    <a:pt x="1498" y="15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" name="Google Shape;357;p13"/>
            <p:cNvSpPr/>
            <p:nvPr/>
          </p:nvSpPr>
          <p:spPr>
            <a:xfrm>
              <a:off x="268870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" name="Google Shape;358;p13"/>
            <p:cNvSpPr/>
            <p:nvPr/>
          </p:nvSpPr>
          <p:spPr>
            <a:xfrm>
              <a:off x="536287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17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8"/>
                    <a:pt x="1483" y="0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" name="Google Shape;359;p13"/>
            <p:cNvSpPr/>
            <p:nvPr/>
          </p:nvSpPr>
          <p:spPr>
            <a:xfrm>
              <a:off x="803383" y="863827"/>
              <a:ext cx="58981" cy="50459"/>
            </a:xfrm>
            <a:custGeom>
              <a:avLst/>
              <a:gdLst/>
              <a:ahLst/>
              <a:cxnLst/>
              <a:rect l="l" t="t" r="r" b="b"/>
              <a:pathLst>
                <a:path w="1841" h="1575" extrusionOk="0">
                  <a:moveTo>
                    <a:pt x="1021" y="0"/>
                  </a:moveTo>
                  <a:cubicBezTo>
                    <a:pt x="352" y="0"/>
                    <a:pt x="0" y="821"/>
                    <a:pt x="480" y="1331"/>
                  </a:cubicBezTo>
                  <a:cubicBezTo>
                    <a:pt x="637" y="1499"/>
                    <a:pt x="837" y="1574"/>
                    <a:pt x="1035" y="1574"/>
                  </a:cubicBezTo>
                  <a:cubicBezTo>
                    <a:pt x="1425" y="1574"/>
                    <a:pt x="1805" y="1279"/>
                    <a:pt x="1826" y="817"/>
                  </a:cubicBezTo>
                  <a:cubicBezTo>
                    <a:pt x="1841" y="378"/>
                    <a:pt x="1493" y="0"/>
                    <a:pt x="1039" y="0"/>
                  </a:cubicBezTo>
                  <a:cubicBezTo>
                    <a:pt x="1033" y="0"/>
                    <a:pt x="1027" y="0"/>
                    <a:pt x="10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1" name="Google Shape;360;p13"/>
            <p:cNvSpPr/>
            <p:nvPr/>
          </p:nvSpPr>
          <p:spPr>
            <a:xfrm>
              <a:off x="1070160" y="863827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2" name="Google Shape;361;p13"/>
            <p:cNvSpPr/>
            <p:nvPr/>
          </p:nvSpPr>
          <p:spPr>
            <a:xfrm>
              <a:off x="11" y="1143835"/>
              <a:ext cx="61063" cy="52830"/>
            </a:xfrm>
            <a:custGeom>
              <a:avLst/>
              <a:gdLst/>
              <a:ahLst/>
              <a:cxnLst/>
              <a:rect l="l" t="t" r="r" b="b"/>
              <a:pathLst>
                <a:path w="1906" h="1649" extrusionOk="0">
                  <a:moveTo>
                    <a:pt x="1104" y="0"/>
                  </a:moveTo>
                  <a:cubicBezTo>
                    <a:pt x="0" y="0"/>
                    <a:pt x="0" y="1649"/>
                    <a:pt x="1104" y="1649"/>
                  </a:cubicBezTo>
                  <a:cubicBezTo>
                    <a:pt x="1558" y="1634"/>
                    <a:pt x="1906" y="1271"/>
                    <a:pt x="1891" y="832"/>
                  </a:cubicBezTo>
                  <a:cubicBezTo>
                    <a:pt x="1906" y="378"/>
                    <a:pt x="1558" y="16"/>
                    <a:pt x="1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362;p13"/>
            <p:cNvSpPr/>
            <p:nvPr/>
          </p:nvSpPr>
          <p:spPr>
            <a:xfrm>
              <a:off x="268870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6" y="1283"/>
                    <a:pt x="1846" y="832"/>
                  </a:cubicBezTo>
                  <a:cubicBezTo>
                    <a:pt x="1846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" name="Google Shape;363;p13"/>
            <p:cNvSpPr/>
            <p:nvPr/>
          </p:nvSpPr>
          <p:spPr>
            <a:xfrm>
              <a:off x="536287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70" y="1331"/>
                  </a:cubicBezTo>
                  <a:cubicBezTo>
                    <a:pt x="633" y="1499"/>
                    <a:pt x="837" y="1575"/>
                    <a:pt x="1038" y="1575"/>
                  </a:cubicBezTo>
                  <a:cubicBezTo>
                    <a:pt x="1432" y="1575"/>
                    <a:pt x="1811" y="1283"/>
                    <a:pt x="1831" y="832"/>
                  </a:cubicBezTo>
                  <a:cubicBezTo>
                    <a:pt x="1846" y="378"/>
                    <a:pt x="1483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" name="Google Shape;364;p13"/>
            <p:cNvSpPr/>
            <p:nvPr/>
          </p:nvSpPr>
          <p:spPr>
            <a:xfrm>
              <a:off x="803223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85" y="1331"/>
                  </a:cubicBezTo>
                  <a:cubicBezTo>
                    <a:pt x="643" y="1499"/>
                    <a:pt x="844" y="1575"/>
                    <a:pt x="1042" y="1575"/>
                  </a:cubicBezTo>
                  <a:cubicBezTo>
                    <a:pt x="1432" y="1575"/>
                    <a:pt x="1810" y="1283"/>
                    <a:pt x="1831" y="832"/>
                  </a:cubicBezTo>
                  <a:cubicBezTo>
                    <a:pt x="1846" y="378"/>
                    <a:pt x="1498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" name="Google Shape;365;p13"/>
            <p:cNvSpPr/>
            <p:nvPr/>
          </p:nvSpPr>
          <p:spPr>
            <a:xfrm>
              <a:off x="1070160" y="1143835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5" y="1283"/>
                    <a:pt x="1846" y="832"/>
                  </a:cubicBezTo>
                  <a:cubicBezTo>
                    <a:pt x="1861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" name="Google Shape;366;p13"/>
            <p:cNvSpPr/>
            <p:nvPr/>
          </p:nvSpPr>
          <p:spPr>
            <a:xfrm>
              <a:off x="1933" y="1424323"/>
              <a:ext cx="59141" cy="52830"/>
            </a:xfrm>
            <a:custGeom>
              <a:avLst/>
              <a:gdLst/>
              <a:ahLst/>
              <a:cxnLst/>
              <a:rect l="l" t="t" r="r" b="b"/>
              <a:pathLst>
                <a:path w="1846" h="1649" extrusionOk="0">
                  <a:moveTo>
                    <a:pt x="1044" y="1"/>
                  </a:moveTo>
                  <a:cubicBezTo>
                    <a:pt x="1" y="46"/>
                    <a:pt x="1" y="1588"/>
                    <a:pt x="1044" y="1649"/>
                  </a:cubicBezTo>
                  <a:cubicBezTo>
                    <a:pt x="1498" y="1634"/>
                    <a:pt x="1846" y="1271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" name="Google Shape;367;p13"/>
            <p:cNvSpPr/>
            <p:nvPr/>
          </p:nvSpPr>
          <p:spPr>
            <a:xfrm>
              <a:off x="268870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" name="Google Shape;368;p13"/>
            <p:cNvSpPr/>
            <p:nvPr/>
          </p:nvSpPr>
          <p:spPr>
            <a:xfrm>
              <a:off x="536287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49" y="1"/>
                    <a:pt x="1" y="832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9"/>
                    <a:pt x="1483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0" name="Google Shape;369;p13"/>
            <p:cNvSpPr/>
            <p:nvPr/>
          </p:nvSpPr>
          <p:spPr>
            <a:xfrm>
              <a:off x="803223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64" y="1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0" y="1574"/>
                    <a:pt x="1810" y="1279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" name="Google Shape;370;p13"/>
            <p:cNvSpPr/>
            <p:nvPr/>
          </p:nvSpPr>
          <p:spPr>
            <a:xfrm>
              <a:off x="1070160" y="1424323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" name="Google Shape;371;p13"/>
            <p:cNvSpPr/>
            <p:nvPr/>
          </p:nvSpPr>
          <p:spPr>
            <a:xfrm>
              <a:off x="11" y="1704331"/>
              <a:ext cx="61063" cy="52862"/>
            </a:xfrm>
            <a:custGeom>
              <a:avLst/>
              <a:gdLst/>
              <a:ahLst/>
              <a:cxnLst/>
              <a:rect l="l" t="t" r="r" b="b"/>
              <a:pathLst>
                <a:path w="1906" h="1650" extrusionOk="0">
                  <a:moveTo>
                    <a:pt x="1104" y="1"/>
                  </a:moveTo>
                  <a:cubicBezTo>
                    <a:pt x="0" y="1"/>
                    <a:pt x="0" y="1649"/>
                    <a:pt x="1104" y="1649"/>
                  </a:cubicBezTo>
                  <a:cubicBezTo>
                    <a:pt x="1558" y="1649"/>
                    <a:pt x="1906" y="1271"/>
                    <a:pt x="1891" y="833"/>
                  </a:cubicBezTo>
                  <a:cubicBezTo>
                    <a:pt x="1906" y="379"/>
                    <a:pt x="1558" y="16"/>
                    <a:pt x="11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" name="Google Shape;372;p13"/>
            <p:cNvSpPr/>
            <p:nvPr/>
          </p:nvSpPr>
          <p:spPr>
            <a:xfrm>
              <a:off x="268870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46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" name="Google Shape;373;p13"/>
            <p:cNvSpPr/>
            <p:nvPr/>
          </p:nvSpPr>
          <p:spPr>
            <a:xfrm>
              <a:off x="536287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70" y="1332"/>
                  </a:cubicBezTo>
                  <a:cubicBezTo>
                    <a:pt x="635" y="1507"/>
                    <a:pt x="842" y="1585"/>
                    <a:pt x="1044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83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5" name="Google Shape;374;p13"/>
            <p:cNvSpPr/>
            <p:nvPr/>
          </p:nvSpPr>
          <p:spPr>
            <a:xfrm>
              <a:off x="803223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85" y="1332"/>
                  </a:cubicBezTo>
                  <a:cubicBezTo>
                    <a:pt x="644" y="1507"/>
                    <a:pt x="848" y="1585"/>
                    <a:pt x="1048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98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" name="Google Shape;375;p13"/>
            <p:cNvSpPr/>
            <p:nvPr/>
          </p:nvSpPr>
          <p:spPr>
            <a:xfrm>
              <a:off x="1070160" y="1704331"/>
              <a:ext cx="59622" cy="50811"/>
            </a:xfrm>
            <a:custGeom>
              <a:avLst/>
              <a:gdLst/>
              <a:ahLst/>
              <a:cxnLst/>
              <a:rect l="l" t="t" r="r" b="b"/>
              <a:pathLst>
                <a:path w="1861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61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20" name="Google Shape;997;p34"/>
          <p:cNvSpPr/>
          <p:nvPr userDrawn="1"/>
        </p:nvSpPr>
        <p:spPr>
          <a:xfrm>
            <a:off x="1560847" y="2306127"/>
            <a:ext cx="628800" cy="6288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bg1"/>
              </a:solidFill>
            </a:endParaRPr>
          </a:p>
        </p:txBody>
      </p:sp>
      <p:sp>
        <p:nvSpPr>
          <p:cNvPr id="122" name="Google Shape;999;p34"/>
          <p:cNvSpPr txBox="1"/>
          <p:nvPr userDrawn="1"/>
        </p:nvSpPr>
        <p:spPr>
          <a:xfrm>
            <a:off x="1493029" y="2364621"/>
            <a:ext cx="894968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GB" sz="2800" b="1" dirty="0">
                <a:solidFill>
                  <a:schemeClr val="bg1"/>
                </a:solidFill>
              </a:rPr>
              <a:t>01.</a:t>
            </a:r>
          </a:p>
        </p:txBody>
      </p:sp>
      <p:sp>
        <p:nvSpPr>
          <p:cNvPr id="133" name="Google Shape;1010;p34"/>
          <p:cNvSpPr txBox="1"/>
          <p:nvPr userDrawn="1"/>
        </p:nvSpPr>
        <p:spPr>
          <a:xfrm>
            <a:off x="2244000" y="445025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3200" b="1" dirty="0">
                <a:solidFill>
                  <a:schemeClr val="bg1"/>
                </a:solidFill>
              </a:rPr>
              <a:t>Заголовок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34" name="Google Shape;997;p34"/>
          <p:cNvSpPr/>
          <p:nvPr userDrawn="1"/>
        </p:nvSpPr>
        <p:spPr>
          <a:xfrm>
            <a:off x="1560847" y="3975680"/>
            <a:ext cx="628800" cy="6288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bg1"/>
              </a:solidFill>
            </a:endParaRPr>
          </a:p>
        </p:txBody>
      </p:sp>
      <p:sp>
        <p:nvSpPr>
          <p:cNvPr id="135" name="Google Shape;998;p34"/>
          <p:cNvSpPr txBox="1"/>
          <p:nvPr userDrawn="1"/>
        </p:nvSpPr>
        <p:spPr>
          <a:xfrm>
            <a:off x="2334630" y="4040074"/>
            <a:ext cx="3051197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dirty="0"/>
              <a:t>Образец заголовка</a:t>
            </a:r>
          </a:p>
        </p:txBody>
      </p:sp>
      <p:sp>
        <p:nvSpPr>
          <p:cNvPr id="136" name="Google Shape;999;p34"/>
          <p:cNvSpPr txBox="1"/>
          <p:nvPr userDrawn="1"/>
        </p:nvSpPr>
        <p:spPr>
          <a:xfrm>
            <a:off x="1493029" y="4034174"/>
            <a:ext cx="894968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GB" sz="2800" b="1" dirty="0">
                <a:solidFill>
                  <a:schemeClr val="bg1"/>
                </a:solidFill>
              </a:rPr>
              <a:t>0</a:t>
            </a:r>
            <a:r>
              <a:rPr lang="ru-RU" sz="2800" b="1" dirty="0">
                <a:solidFill>
                  <a:schemeClr val="bg1"/>
                </a:solidFill>
              </a:rPr>
              <a:t>2</a:t>
            </a:r>
            <a:r>
              <a:rPr lang="en-GB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7" name="Google Shape;1000;p34"/>
          <p:cNvSpPr txBox="1"/>
          <p:nvPr userDrawn="1"/>
        </p:nvSpPr>
        <p:spPr>
          <a:xfrm>
            <a:off x="2336880" y="4557068"/>
            <a:ext cx="3051197" cy="463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Подзаголовок</a:t>
            </a:r>
            <a:endParaRPr lang="ru-RU" dirty="0"/>
          </a:p>
        </p:txBody>
      </p:sp>
      <p:sp>
        <p:nvSpPr>
          <p:cNvPr id="138" name="Google Shape;997;p34"/>
          <p:cNvSpPr/>
          <p:nvPr userDrawn="1"/>
        </p:nvSpPr>
        <p:spPr>
          <a:xfrm>
            <a:off x="6663789" y="2306127"/>
            <a:ext cx="628800" cy="6288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bg1"/>
              </a:solidFill>
            </a:endParaRPr>
          </a:p>
        </p:txBody>
      </p:sp>
      <p:sp>
        <p:nvSpPr>
          <p:cNvPr id="139" name="Google Shape;998;p34"/>
          <p:cNvSpPr txBox="1"/>
          <p:nvPr userDrawn="1"/>
        </p:nvSpPr>
        <p:spPr>
          <a:xfrm>
            <a:off x="7437572" y="2370521"/>
            <a:ext cx="3051197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40" name="Google Shape;999;p34"/>
          <p:cNvSpPr txBox="1"/>
          <p:nvPr userDrawn="1"/>
        </p:nvSpPr>
        <p:spPr>
          <a:xfrm>
            <a:off x="6595971" y="2364621"/>
            <a:ext cx="894968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GB" sz="2800" b="1" dirty="0">
                <a:solidFill>
                  <a:schemeClr val="bg1"/>
                </a:solidFill>
              </a:rPr>
              <a:t>0</a:t>
            </a:r>
            <a:r>
              <a:rPr lang="ru-RU" sz="2800" b="1" dirty="0">
                <a:solidFill>
                  <a:schemeClr val="bg1"/>
                </a:solidFill>
              </a:rPr>
              <a:t>3</a:t>
            </a:r>
            <a:r>
              <a:rPr lang="en-GB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1" name="Google Shape;1000;p34"/>
          <p:cNvSpPr txBox="1"/>
          <p:nvPr userDrawn="1"/>
        </p:nvSpPr>
        <p:spPr>
          <a:xfrm>
            <a:off x="7439822" y="2887515"/>
            <a:ext cx="3051197" cy="463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Подзаголовок</a:t>
            </a:r>
            <a:endParaRPr lang="ru-RU" dirty="0"/>
          </a:p>
        </p:txBody>
      </p:sp>
      <p:sp>
        <p:nvSpPr>
          <p:cNvPr id="142" name="Google Shape;997;p34"/>
          <p:cNvSpPr/>
          <p:nvPr userDrawn="1"/>
        </p:nvSpPr>
        <p:spPr>
          <a:xfrm>
            <a:off x="6663789" y="3975680"/>
            <a:ext cx="628800" cy="6288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bg1"/>
              </a:solidFill>
            </a:endParaRPr>
          </a:p>
        </p:txBody>
      </p:sp>
      <p:sp>
        <p:nvSpPr>
          <p:cNvPr id="143" name="Google Shape;998;p34"/>
          <p:cNvSpPr txBox="1"/>
          <p:nvPr userDrawn="1"/>
        </p:nvSpPr>
        <p:spPr>
          <a:xfrm>
            <a:off x="7437572" y="4040074"/>
            <a:ext cx="3051197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44" name="Google Shape;999;p34"/>
          <p:cNvSpPr txBox="1"/>
          <p:nvPr userDrawn="1"/>
        </p:nvSpPr>
        <p:spPr>
          <a:xfrm>
            <a:off x="6595971" y="4034174"/>
            <a:ext cx="894968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GB" sz="2800" b="1" dirty="0">
                <a:solidFill>
                  <a:schemeClr val="bg1"/>
                </a:solidFill>
              </a:rPr>
              <a:t>0</a:t>
            </a:r>
            <a:r>
              <a:rPr lang="ru-RU" sz="2800" b="1" dirty="0">
                <a:solidFill>
                  <a:schemeClr val="bg1"/>
                </a:solidFill>
              </a:rPr>
              <a:t>4</a:t>
            </a:r>
            <a:r>
              <a:rPr lang="en-GB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5" name="Google Shape;1000;p34"/>
          <p:cNvSpPr txBox="1"/>
          <p:nvPr userDrawn="1"/>
        </p:nvSpPr>
        <p:spPr>
          <a:xfrm>
            <a:off x="7439822" y="4557068"/>
            <a:ext cx="3051197" cy="463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Подзаголовок</a:t>
            </a:r>
            <a:endParaRPr lang="ru-RU" dirty="0"/>
          </a:p>
        </p:txBody>
      </p:sp>
      <p:pic>
        <p:nvPicPr>
          <p:cNvPr id="147" name="Рисунок 146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5887" y="275186"/>
            <a:ext cx="457200" cy="514350"/>
          </a:xfrm>
          <a:prstGeom prst="rect">
            <a:avLst/>
          </a:prstGeom>
        </p:spPr>
      </p:pic>
      <p:grpSp>
        <p:nvGrpSpPr>
          <p:cNvPr id="148" name="Google Shape;12;p2"/>
          <p:cNvGrpSpPr/>
          <p:nvPr userDrawn="1"/>
        </p:nvGrpSpPr>
        <p:grpSpPr>
          <a:xfrm>
            <a:off x="0" y="-763343"/>
            <a:ext cx="11557755" cy="7626027"/>
            <a:chOff x="0" y="-489565"/>
            <a:chExt cx="8537288" cy="5633065"/>
          </a:xfrm>
          <a:solidFill>
            <a:schemeClr val="bg1">
              <a:alpha val="39000"/>
            </a:schemeClr>
          </a:solidFill>
        </p:grpSpPr>
        <p:grpSp>
          <p:nvGrpSpPr>
            <p:cNvPr id="149" name="Google Shape;13;p2"/>
            <p:cNvGrpSpPr/>
            <p:nvPr/>
          </p:nvGrpSpPr>
          <p:grpSpPr>
            <a:xfrm>
              <a:off x="178844" y="-489565"/>
              <a:ext cx="824666" cy="735212"/>
              <a:chOff x="42993" y="640534"/>
              <a:chExt cx="1596025" cy="1422900"/>
            </a:xfrm>
            <a:grpFill/>
          </p:grpSpPr>
          <p:sp>
            <p:nvSpPr>
              <p:cNvPr id="163" name="Google Shape;14;p2"/>
              <p:cNvSpPr/>
              <p:nvPr/>
            </p:nvSpPr>
            <p:spPr>
              <a:xfrm flipH="1">
                <a:off x="42993" y="640534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5;p2"/>
              <p:cNvSpPr/>
              <p:nvPr/>
            </p:nvSpPr>
            <p:spPr>
              <a:xfrm flipH="1">
                <a:off x="426943" y="640534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;p2"/>
              <p:cNvSpPr/>
              <p:nvPr/>
            </p:nvSpPr>
            <p:spPr>
              <a:xfrm flipH="1">
                <a:off x="802919" y="640534"/>
                <a:ext cx="836099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151" name="Google Shape;21;p2"/>
            <p:cNvSpPr/>
            <p:nvPr/>
          </p:nvSpPr>
          <p:spPr>
            <a:xfrm>
              <a:off x="8430763" y="2415463"/>
              <a:ext cx="106525" cy="312582"/>
            </a:xfrm>
            <a:custGeom>
              <a:avLst/>
              <a:gdLst/>
              <a:ahLst/>
              <a:cxnLst/>
              <a:rect l="l" t="t" r="r" b="b"/>
              <a:pathLst>
                <a:path w="3016" h="8850" extrusionOk="0">
                  <a:moveTo>
                    <a:pt x="1508" y="7048"/>
                  </a:moveTo>
                  <a:cubicBezTo>
                    <a:pt x="2337" y="7048"/>
                    <a:pt x="3015" y="7726"/>
                    <a:pt x="3015" y="8555"/>
                  </a:cubicBezTo>
                  <a:cubicBezTo>
                    <a:pt x="3015" y="8716"/>
                    <a:pt x="2882" y="8850"/>
                    <a:pt x="2721" y="8850"/>
                  </a:cubicBezTo>
                  <a:cubicBezTo>
                    <a:pt x="2560" y="8850"/>
                    <a:pt x="2427" y="8716"/>
                    <a:pt x="2427" y="8555"/>
                  </a:cubicBezTo>
                  <a:cubicBezTo>
                    <a:pt x="2427" y="8047"/>
                    <a:pt x="2016" y="7637"/>
                    <a:pt x="1508" y="7637"/>
                  </a:cubicBezTo>
                  <a:cubicBezTo>
                    <a:pt x="999" y="7637"/>
                    <a:pt x="580" y="8047"/>
                    <a:pt x="580" y="8555"/>
                  </a:cubicBezTo>
                  <a:cubicBezTo>
                    <a:pt x="580" y="8716"/>
                    <a:pt x="455" y="8850"/>
                    <a:pt x="295" y="8850"/>
                  </a:cubicBezTo>
                  <a:cubicBezTo>
                    <a:pt x="134" y="8850"/>
                    <a:pt x="0" y="8716"/>
                    <a:pt x="0" y="8555"/>
                  </a:cubicBezTo>
                  <a:cubicBezTo>
                    <a:pt x="0" y="7726"/>
                    <a:pt x="678" y="7048"/>
                    <a:pt x="1508" y="7048"/>
                  </a:cubicBezTo>
                  <a:close/>
                  <a:moveTo>
                    <a:pt x="2721" y="1802"/>
                  </a:moveTo>
                  <a:cubicBezTo>
                    <a:pt x="2560" y="1802"/>
                    <a:pt x="2427" y="1668"/>
                    <a:pt x="2427" y="1508"/>
                  </a:cubicBezTo>
                  <a:cubicBezTo>
                    <a:pt x="2427" y="999"/>
                    <a:pt x="2016" y="589"/>
                    <a:pt x="1508" y="589"/>
                  </a:cubicBezTo>
                  <a:cubicBezTo>
                    <a:pt x="999" y="589"/>
                    <a:pt x="580" y="999"/>
                    <a:pt x="580" y="1508"/>
                  </a:cubicBezTo>
                  <a:cubicBezTo>
                    <a:pt x="580" y="1668"/>
                    <a:pt x="455" y="1802"/>
                    <a:pt x="295" y="1802"/>
                  </a:cubicBezTo>
                  <a:cubicBezTo>
                    <a:pt x="134" y="1802"/>
                    <a:pt x="0" y="1668"/>
                    <a:pt x="0" y="1508"/>
                  </a:cubicBezTo>
                  <a:cubicBezTo>
                    <a:pt x="0" y="678"/>
                    <a:pt x="678" y="0"/>
                    <a:pt x="1508" y="0"/>
                  </a:cubicBezTo>
                  <a:cubicBezTo>
                    <a:pt x="2337" y="0"/>
                    <a:pt x="3015" y="678"/>
                    <a:pt x="3015" y="1508"/>
                  </a:cubicBezTo>
                  <a:cubicBezTo>
                    <a:pt x="3015" y="1668"/>
                    <a:pt x="2882" y="1802"/>
                    <a:pt x="2721" y="1802"/>
                  </a:cubicBezTo>
                  <a:close/>
                  <a:moveTo>
                    <a:pt x="2721" y="4149"/>
                  </a:moveTo>
                  <a:cubicBezTo>
                    <a:pt x="2560" y="4149"/>
                    <a:pt x="2427" y="4024"/>
                    <a:pt x="2427" y="3863"/>
                  </a:cubicBezTo>
                  <a:cubicBezTo>
                    <a:pt x="2427" y="3355"/>
                    <a:pt x="2016" y="2935"/>
                    <a:pt x="1508" y="2935"/>
                  </a:cubicBezTo>
                  <a:cubicBezTo>
                    <a:pt x="999" y="2935"/>
                    <a:pt x="580" y="3355"/>
                    <a:pt x="580" y="3863"/>
                  </a:cubicBezTo>
                  <a:cubicBezTo>
                    <a:pt x="580" y="4024"/>
                    <a:pt x="455" y="4149"/>
                    <a:pt x="295" y="4149"/>
                  </a:cubicBezTo>
                  <a:cubicBezTo>
                    <a:pt x="134" y="4149"/>
                    <a:pt x="0" y="4024"/>
                    <a:pt x="0" y="3863"/>
                  </a:cubicBezTo>
                  <a:cubicBezTo>
                    <a:pt x="0" y="3033"/>
                    <a:pt x="678" y="2355"/>
                    <a:pt x="1508" y="2355"/>
                  </a:cubicBezTo>
                  <a:cubicBezTo>
                    <a:pt x="2337" y="2355"/>
                    <a:pt x="3015" y="3033"/>
                    <a:pt x="3015" y="3863"/>
                  </a:cubicBezTo>
                  <a:cubicBezTo>
                    <a:pt x="3015" y="4024"/>
                    <a:pt x="2882" y="4149"/>
                    <a:pt x="2721" y="4149"/>
                  </a:cubicBezTo>
                  <a:close/>
                  <a:moveTo>
                    <a:pt x="2721" y="6504"/>
                  </a:moveTo>
                  <a:cubicBezTo>
                    <a:pt x="2560" y="6504"/>
                    <a:pt x="2427" y="6370"/>
                    <a:pt x="2427" y="6209"/>
                  </a:cubicBezTo>
                  <a:cubicBezTo>
                    <a:pt x="2427" y="5701"/>
                    <a:pt x="2016" y="5281"/>
                    <a:pt x="1508" y="5281"/>
                  </a:cubicBezTo>
                  <a:cubicBezTo>
                    <a:pt x="999" y="5281"/>
                    <a:pt x="580" y="5701"/>
                    <a:pt x="580" y="6209"/>
                  </a:cubicBezTo>
                  <a:cubicBezTo>
                    <a:pt x="580" y="6370"/>
                    <a:pt x="455" y="6504"/>
                    <a:pt x="295" y="6504"/>
                  </a:cubicBezTo>
                  <a:cubicBezTo>
                    <a:pt x="134" y="6504"/>
                    <a:pt x="0" y="6370"/>
                    <a:pt x="0" y="6209"/>
                  </a:cubicBezTo>
                  <a:cubicBezTo>
                    <a:pt x="0" y="5380"/>
                    <a:pt x="678" y="4702"/>
                    <a:pt x="1508" y="4702"/>
                  </a:cubicBezTo>
                  <a:cubicBezTo>
                    <a:pt x="2337" y="4702"/>
                    <a:pt x="3015" y="5380"/>
                    <a:pt x="3015" y="6209"/>
                  </a:cubicBezTo>
                  <a:cubicBezTo>
                    <a:pt x="3015" y="6370"/>
                    <a:pt x="2882" y="6504"/>
                    <a:pt x="2721" y="65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26;p2"/>
            <p:cNvSpPr/>
            <p:nvPr/>
          </p:nvSpPr>
          <p:spPr>
            <a:xfrm>
              <a:off x="0" y="4897800"/>
              <a:ext cx="245700" cy="24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55" name="Google Shape;27;p2"/>
            <p:cNvGrpSpPr/>
            <p:nvPr/>
          </p:nvGrpSpPr>
          <p:grpSpPr>
            <a:xfrm rot="5400000">
              <a:off x="371407" y="3820136"/>
              <a:ext cx="296080" cy="104100"/>
              <a:chOff x="618225" y="844450"/>
              <a:chExt cx="296080" cy="104100"/>
            </a:xfrm>
            <a:grpFill/>
          </p:grpSpPr>
          <p:sp>
            <p:nvSpPr>
              <p:cNvPr id="156" name="Google Shape;28;p2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29;p2"/>
              <p:cNvSpPr/>
              <p:nvPr/>
            </p:nvSpPr>
            <p:spPr>
              <a:xfrm>
                <a:off x="81020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64" name="Прямоугольник 63"/>
          <p:cNvSpPr/>
          <p:nvPr userDrawn="1"/>
        </p:nvSpPr>
        <p:spPr>
          <a:xfrm>
            <a:off x="2984740" y="6349042"/>
            <a:ext cx="9207260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 userDrawn="1"/>
        </p:nvSpPr>
        <p:spPr>
          <a:xfrm flipH="1">
            <a:off x="0" y="326053"/>
            <a:ext cx="4222572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Google Shape;998;p34"/>
          <p:cNvSpPr txBox="1"/>
          <p:nvPr userDrawn="1"/>
        </p:nvSpPr>
        <p:spPr>
          <a:xfrm>
            <a:off x="2334630" y="2367780"/>
            <a:ext cx="3051197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 dirty="0"/>
              <a:t>Образец заголовка</a:t>
            </a:r>
          </a:p>
        </p:txBody>
      </p:sp>
      <p:sp>
        <p:nvSpPr>
          <p:cNvPr id="67" name="Google Shape;1000;p34"/>
          <p:cNvSpPr txBox="1"/>
          <p:nvPr userDrawn="1"/>
        </p:nvSpPr>
        <p:spPr>
          <a:xfrm>
            <a:off x="2336880" y="2884774"/>
            <a:ext cx="3051197" cy="463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/>
              <a:t>Подзаголовок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350;p13"/>
          <p:cNvGrpSpPr/>
          <p:nvPr userDrawn="1"/>
        </p:nvGrpSpPr>
        <p:grpSpPr>
          <a:xfrm rot="-5400000">
            <a:off x="10976623" y="5160054"/>
            <a:ext cx="942413" cy="979186"/>
            <a:chOff x="11" y="583339"/>
            <a:chExt cx="1129770" cy="1173854"/>
          </a:xfrm>
          <a:solidFill>
            <a:schemeClr val="bg2"/>
          </a:solidFill>
        </p:grpSpPr>
        <p:sp>
          <p:nvSpPr>
            <p:cNvPr id="92" name="Google Shape;351;p13"/>
            <p:cNvSpPr/>
            <p:nvPr/>
          </p:nvSpPr>
          <p:spPr>
            <a:xfrm>
              <a:off x="9686" y="583339"/>
              <a:ext cx="51388" cy="52830"/>
            </a:xfrm>
            <a:custGeom>
              <a:avLst/>
              <a:gdLst/>
              <a:ahLst/>
              <a:cxnLst/>
              <a:rect l="l" t="t" r="r" b="b"/>
              <a:pathLst>
                <a:path w="1604" h="1649" extrusionOk="0">
                  <a:moveTo>
                    <a:pt x="802" y="0"/>
                  </a:moveTo>
                  <a:cubicBezTo>
                    <a:pt x="364" y="15"/>
                    <a:pt x="1" y="378"/>
                    <a:pt x="16" y="832"/>
                  </a:cubicBezTo>
                  <a:cubicBezTo>
                    <a:pt x="1" y="1270"/>
                    <a:pt x="364" y="1633"/>
                    <a:pt x="802" y="1648"/>
                  </a:cubicBezTo>
                  <a:cubicBezTo>
                    <a:pt x="1256" y="1633"/>
                    <a:pt x="1604" y="1270"/>
                    <a:pt x="1589" y="832"/>
                  </a:cubicBezTo>
                  <a:cubicBezTo>
                    <a:pt x="1604" y="378"/>
                    <a:pt x="1256" y="15"/>
                    <a:pt x="8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3" name="Google Shape;352;p13"/>
            <p:cNvSpPr/>
            <p:nvPr/>
          </p:nvSpPr>
          <p:spPr>
            <a:xfrm>
              <a:off x="277103" y="584524"/>
              <a:ext cx="50908" cy="50555"/>
            </a:xfrm>
            <a:custGeom>
              <a:avLst/>
              <a:gdLst/>
              <a:ahLst/>
              <a:cxnLst/>
              <a:rect l="l" t="t" r="r" b="b"/>
              <a:pathLst>
                <a:path w="1589" h="1578" extrusionOk="0">
                  <a:moveTo>
                    <a:pt x="795" y="1"/>
                  </a:moveTo>
                  <a:cubicBezTo>
                    <a:pt x="398" y="1"/>
                    <a:pt x="1" y="265"/>
                    <a:pt x="1" y="795"/>
                  </a:cubicBezTo>
                  <a:cubicBezTo>
                    <a:pt x="1" y="1316"/>
                    <a:pt x="398" y="1577"/>
                    <a:pt x="795" y="1577"/>
                  </a:cubicBezTo>
                  <a:cubicBezTo>
                    <a:pt x="1192" y="1577"/>
                    <a:pt x="1589" y="1316"/>
                    <a:pt x="1589" y="795"/>
                  </a:cubicBezTo>
                  <a:cubicBezTo>
                    <a:pt x="1589" y="265"/>
                    <a:pt x="1192" y="1"/>
                    <a:pt x="7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4" name="Google Shape;353;p13"/>
            <p:cNvSpPr/>
            <p:nvPr/>
          </p:nvSpPr>
          <p:spPr>
            <a:xfrm>
              <a:off x="543559" y="583435"/>
              <a:ext cx="52349" cy="52734"/>
            </a:xfrm>
            <a:custGeom>
              <a:avLst/>
              <a:gdLst/>
              <a:ahLst/>
              <a:cxnLst/>
              <a:rect l="l" t="t" r="r" b="b"/>
              <a:pathLst>
                <a:path w="1634" h="1646" extrusionOk="0">
                  <a:moveTo>
                    <a:pt x="817" y="1"/>
                  </a:moveTo>
                  <a:cubicBezTo>
                    <a:pt x="409" y="1"/>
                    <a:pt x="1" y="277"/>
                    <a:pt x="31" y="829"/>
                  </a:cubicBezTo>
                  <a:cubicBezTo>
                    <a:pt x="1" y="1267"/>
                    <a:pt x="364" y="1645"/>
                    <a:pt x="817" y="1645"/>
                  </a:cubicBezTo>
                  <a:cubicBezTo>
                    <a:pt x="1271" y="1645"/>
                    <a:pt x="1619" y="1267"/>
                    <a:pt x="1604" y="829"/>
                  </a:cubicBezTo>
                  <a:cubicBezTo>
                    <a:pt x="1634" y="277"/>
                    <a:pt x="1226" y="1"/>
                    <a:pt x="8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5" name="Google Shape;354;p13"/>
            <p:cNvSpPr/>
            <p:nvPr/>
          </p:nvSpPr>
          <p:spPr>
            <a:xfrm>
              <a:off x="810752" y="583435"/>
              <a:ext cx="52093" cy="52734"/>
            </a:xfrm>
            <a:custGeom>
              <a:avLst/>
              <a:gdLst/>
              <a:ahLst/>
              <a:cxnLst/>
              <a:rect l="l" t="t" r="r" b="b"/>
              <a:pathLst>
                <a:path w="1626" h="1646" extrusionOk="0">
                  <a:moveTo>
                    <a:pt x="815" y="1"/>
                  </a:moveTo>
                  <a:cubicBezTo>
                    <a:pt x="408" y="1"/>
                    <a:pt x="0" y="277"/>
                    <a:pt x="23" y="829"/>
                  </a:cubicBezTo>
                  <a:cubicBezTo>
                    <a:pt x="8" y="1267"/>
                    <a:pt x="371" y="1645"/>
                    <a:pt x="809" y="1645"/>
                  </a:cubicBezTo>
                  <a:cubicBezTo>
                    <a:pt x="1263" y="1645"/>
                    <a:pt x="1626" y="1267"/>
                    <a:pt x="1596" y="829"/>
                  </a:cubicBezTo>
                  <a:cubicBezTo>
                    <a:pt x="1626" y="277"/>
                    <a:pt x="1221" y="1"/>
                    <a:pt x="8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6" name="Google Shape;355;p13"/>
            <p:cNvSpPr/>
            <p:nvPr/>
          </p:nvSpPr>
          <p:spPr>
            <a:xfrm>
              <a:off x="1078874" y="584524"/>
              <a:ext cx="50427" cy="50555"/>
            </a:xfrm>
            <a:custGeom>
              <a:avLst/>
              <a:gdLst/>
              <a:ahLst/>
              <a:cxnLst/>
              <a:rect l="l" t="t" r="r" b="b"/>
              <a:pathLst>
                <a:path w="1574" h="1578" extrusionOk="0">
                  <a:moveTo>
                    <a:pt x="787" y="1"/>
                  </a:moveTo>
                  <a:cubicBezTo>
                    <a:pt x="394" y="1"/>
                    <a:pt x="1" y="265"/>
                    <a:pt x="1" y="795"/>
                  </a:cubicBezTo>
                  <a:cubicBezTo>
                    <a:pt x="1" y="1316"/>
                    <a:pt x="394" y="1577"/>
                    <a:pt x="787" y="1577"/>
                  </a:cubicBezTo>
                  <a:cubicBezTo>
                    <a:pt x="1180" y="1577"/>
                    <a:pt x="1574" y="1316"/>
                    <a:pt x="1574" y="795"/>
                  </a:cubicBezTo>
                  <a:cubicBezTo>
                    <a:pt x="1574" y="265"/>
                    <a:pt x="1180" y="1"/>
                    <a:pt x="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7" name="Google Shape;356;p13"/>
            <p:cNvSpPr/>
            <p:nvPr/>
          </p:nvSpPr>
          <p:spPr>
            <a:xfrm>
              <a:off x="1933" y="863347"/>
              <a:ext cx="59141" cy="53310"/>
            </a:xfrm>
            <a:custGeom>
              <a:avLst/>
              <a:gdLst/>
              <a:ahLst/>
              <a:cxnLst/>
              <a:rect l="l" t="t" r="r" b="b"/>
              <a:pathLst>
                <a:path w="1846" h="1664" extrusionOk="0">
                  <a:moveTo>
                    <a:pt x="1044" y="0"/>
                  </a:moveTo>
                  <a:cubicBezTo>
                    <a:pt x="1" y="61"/>
                    <a:pt x="1" y="1603"/>
                    <a:pt x="1044" y="1663"/>
                  </a:cubicBezTo>
                  <a:cubicBezTo>
                    <a:pt x="1483" y="1648"/>
                    <a:pt x="1846" y="1270"/>
                    <a:pt x="1831" y="832"/>
                  </a:cubicBezTo>
                  <a:cubicBezTo>
                    <a:pt x="1846" y="393"/>
                    <a:pt x="1498" y="15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8" name="Google Shape;357;p13"/>
            <p:cNvSpPr/>
            <p:nvPr/>
          </p:nvSpPr>
          <p:spPr>
            <a:xfrm>
              <a:off x="268870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" name="Google Shape;358;p13"/>
            <p:cNvSpPr/>
            <p:nvPr/>
          </p:nvSpPr>
          <p:spPr>
            <a:xfrm>
              <a:off x="536287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17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8"/>
                    <a:pt x="1483" y="0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" name="Google Shape;359;p13"/>
            <p:cNvSpPr/>
            <p:nvPr/>
          </p:nvSpPr>
          <p:spPr>
            <a:xfrm>
              <a:off x="803383" y="863827"/>
              <a:ext cx="58981" cy="50459"/>
            </a:xfrm>
            <a:custGeom>
              <a:avLst/>
              <a:gdLst/>
              <a:ahLst/>
              <a:cxnLst/>
              <a:rect l="l" t="t" r="r" b="b"/>
              <a:pathLst>
                <a:path w="1841" h="1575" extrusionOk="0">
                  <a:moveTo>
                    <a:pt x="1021" y="0"/>
                  </a:moveTo>
                  <a:cubicBezTo>
                    <a:pt x="352" y="0"/>
                    <a:pt x="0" y="821"/>
                    <a:pt x="480" y="1331"/>
                  </a:cubicBezTo>
                  <a:cubicBezTo>
                    <a:pt x="637" y="1499"/>
                    <a:pt x="837" y="1574"/>
                    <a:pt x="1035" y="1574"/>
                  </a:cubicBezTo>
                  <a:cubicBezTo>
                    <a:pt x="1425" y="1574"/>
                    <a:pt x="1805" y="1279"/>
                    <a:pt x="1826" y="817"/>
                  </a:cubicBezTo>
                  <a:cubicBezTo>
                    <a:pt x="1841" y="378"/>
                    <a:pt x="1493" y="0"/>
                    <a:pt x="1039" y="0"/>
                  </a:cubicBezTo>
                  <a:cubicBezTo>
                    <a:pt x="1033" y="0"/>
                    <a:pt x="1027" y="0"/>
                    <a:pt x="10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1" name="Google Shape;360;p13"/>
            <p:cNvSpPr/>
            <p:nvPr/>
          </p:nvSpPr>
          <p:spPr>
            <a:xfrm>
              <a:off x="1070160" y="863827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2" name="Google Shape;361;p13"/>
            <p:cNvSpPr/>
            <p:nvPr/>
          </p:nvSpPr>
          <p:spPr>
            <a:xfrm>
              <a:off x="11" y="1143835"/>
              <a:ext cx="61063" cy="52830"/>
            </a:xfrm>
            <a:custGeom>
              <a:avLst/>
              <a:gdLst/>
              <a:ahLst/>
              <a:cxnLst/>
              <a:rect l="l" t="t" r="r" b="b"/>
              <a:pathLst>
                <a:path w="1906" h="1649" extrusionOk="0">
                  <a:moveTo>
                    <a:pt x="1104" y="0"/>
                  </a:moveTo>
                  <a:cubicBezTo>
                    <a:pt x="0" y="0"/>
                    <a:pt x="0" y="1649"/>
                    <a:pt x="1104" y="1649"/>
                  </a:cubicBezTo>
                  <a:cubicBezTo>
                    <a:pt x="1558" y="1634"/>
                    <a:pt x="1906" y="1271"/>
                    <a:pt x="1891" y="832"/>
                  </a:cubicBezTo>
                  <a:cubicBezTo>
                    <a:pt x="1906" y="378"/>
                    <a:pt x="1558" y="16"/>
                    <a:pt x="1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3" name="Google Shape;362;p13"/>
            <p:cNvSpPr/>
            <p:nvPr/>
          </p:nvSpPr>
          <p:spPr>
            <a:xfrm>
              <a:off x="268870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6" y="1283"/>
                    <a:pt x="1846" y="832"/>
                  </a:cubicBezTo>
                  <a:cubicBezTo>
                    <a:pt x="1846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4" name="Google Shape;363;p13"/>
            <p:cNvSpPr/>
            <p:nvPr/>
          </p:nvSpPr>
          <p:spPr>
            <a:xfrm>
              <a:off x="536287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70" y="1331"/>
                  </a:cubicBezTo>
                  <a:cubicBezTo>
                    <a:pt x="633" y="1499"/>
                    <a:pt x="837" y="1575"/>
                    <a:pt x="1038" y="1575"/>
                  </a:cubicBezTo>
                  <a:cubicBezTo>
                    <a:pt x="1432" y="1575"/>
                    <a:pt x="1811" y="1283"/>
                    <a:pt x="1831" y="832"/>
                  </a:cubicBezTo>
                  <a:cubicBezTo>
                    <a:pt x="1846" y="378"/>
                    <a:pt x="1483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5" name="Google Shape;364;p13"/>
            <p:cNvSpPr/>
            <p:nvPr/>
          </p:nvSpPr>
          <p:spPr>
            <a:xfrm>
              <a:off x="803223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85" y="1331"/>
                  </a:cubicBezTo>
                  <a:cubicBezTo>
                    <a:pt x="643" y="1499"/>
                    <a:pt x="844" y="1575"/>
                    <a:pt x="1042" y="1575"/>
                  </a:cubicBezTo>
                  <a:cubicBezTo>
                    <a:pt x="1432" y="1575"/>
                    <a:pt x="1810" y="1283"/>
                    <a:pt x="1831" y="832"/>
                  </a:cubicBezTo>
                  <a:cubicBezTo>
                    <a:pt x="1846" y="378"/>
                    <a:pt x="1498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6" name="Google Shape;365;p13"/>
            <p:cNvSpPr/>
            <p:nvPr/>
          </p:nvSpPr>
          <p:spPr>
            <a:xfrm>
              <a:off x="1070160" y="1143835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5" y="1283"/>
                    <a:pt x="1846" y="832"/>
                  </a:cubicBezTo>
                  <a:cubicBezTo>
                    <a:pt x="1861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7" name="Google Shape;366;p13"/>
            <p:cNvSpPr/>
            <p:nvPr/>
          </p:nvSpPr>
          <p:spPr>
            <a:xfrm>
              <a:off x="1933" y="1424323"/>
              <a:ext cx="59141" cy="52830"/>
            </a:xfrm>
            <a:custGeom>
              <a:avLst/>
              <a:gdLst/>
              <a:ahLst/>
              <a:cxnLst/>
              <a:rect l="l" t="t" r="r" b="b"/>
              <a:pathLst>
                <a:path w="1846" h="1649" extrusionOk="0">
                  <a:moveTo>
                    <a:pt x="1044" y="1"/>
                  </a:moveTo>
                  <a:cubicBezTo>
                    <a:pt x="1" y="46"/>
                    <a:pt x="1" y="1588"/>
                    <a:pt x="1044" y="1649"/>
                  </a:cubicBezTo>
                  <a:cubicBezTo>
                    <a:pt x="1498" y="1634"/>
                    <a:pt x="1846" y="1271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" name="Google Shape;367;p13"/>
            <p:cNvSpPr/>
            <p:nvPr/>
          </p:nvSpPr>
          <p:spPr>
            <a:xfrm>
              <a:off x="268870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9" name="Google Shape;368;p13"/>
            <p:cNvSpPr/>
            <p:nvPr/>
          </p:nvSpPr>
          <p:spPr>
            <a:xfrm>
              <a:off x="536287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49" y="1"/>
                    <a:pt x="1" y="832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9"/>
                    <a:pt x="1483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0" name="Google Shape;369;p13"/>
            <p:cNvSpPr/>
            <p:nvPr/>
          </p:nvSpPr>
          <p:spPr>
            <a:xfrm>
              <a:off x="803223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64" y="1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0" y="1574"/>
                    <a:pt x="1810" y="1279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1" name="Google Shape;370;p13"/>
            <p:cNvSpPr/>
            <p:nvPr/>
          </p:nvSpPr>
          <p:spPr>
            <a:xfrm>
              <a:off x="1070160" y="1424323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2" name="Google Shape;371;p13"/>
            <p:cNvSpPr/>
            <p:nvPr/>
          </p:nvSpPr>
          <p:spPr>
            <a:xfrm>
              <a:off x="11" y="1704331"/>
              <a:ext cx="61063" cy="52862"/>
            </a:xfrm>
            <a:custGeom>
              <a:avLst/>
              <a:gdLst/>
              <a:ahLst/>
              <a:cxnLst/>
              <a:rect l="l" t="t" r="r" b="b"/>
              <a:pathLst>
                <a:path w="1906" h="1650" extrusionOk="0">
                  <a:moveTo>
                    <a:pt x="1104" y="1"/>
                  </a:moveTo>
                  <a:cubicBezTo>
                    <a:pt x="0" y="1"/>
                    <a:pt x="0" y="1649"/>
                    <a:pt x="1104" y="1649"/>
                  </a:cubicBezTo>
                  <a:cubicBezTo>
                    <a:pt x="1558" y="1649"/>
                    <a:pt x="1906" y="1271"/>
                    <a:pt x="1891" y="833"/>
                  </a:cubicBezTo>
                  <a:cubicBezTo>
                    <a:pt x="1906" y="379"/>
                    <a:pt x="1558" y="16"/>
                    <a:pt x="11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3" name="Google Shape;372;p13"/>
            <p:cNvSpPr/>
            <p:nvPr/>
          </p:nvSpPr>
          <p:spPr>
            <a:xfrm>
              <a:off x="268870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46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4" name="Google Shape;373;p13"/>
            <p:cNvSpPr/>
            <p:nvPr/>
          </p:nvSpPr>
          <p:spPr>
            <a:xfrm>
              <a:off x="536287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70" y="1332"/>
                  </a:cubicBezTo>
                  <a:cubicBezTo>
                    <a:pt x="635" y="1507"/>
                    <a:pt x="842" y="1585"/>
                    <a:pt x="1044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83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5" name="Google Shape;374;p13"/>
            <p:cNvSpPr/>
            <p:nvPr/>
          </p:nvSpPr>
          <p:spPr>
            <a:xfrm>
              <a:off x="803223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85" y="1332"/>
                  </a:cubicBezTo>
                  <a:cubicBezTo>
                    <a:pt x="644" y="1507"/>
                    <a:pt x="848" y="1585"/>
                    <a:pt x="1048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98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6" name="Google Shape;375;p13"/>
            <p:cNvSpPr/>
            <p:nvPr/>
          </p:nvSpPr>
          <p:spPr>
            <a:xfrm>
              <a:off x="1070160" y="1704331"/>
              <a:ext cx="59622" cy="50811"/>
            </a:xfrm>
            <a:custGeom>
              <a:avLst/>
              <a:gdLst/>
              <a:ahLst/>
              <a:cxnLst/>
              <a:rect l="l" t="t" r="r" b="b"/>
              <a:pathLst>
                <a:path w="1861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61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274075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20" name="Google Shape;997;p34"/>
          <p:cNvSpPr/>
          <p:nvPr userDrawn="1"/>
        </p:nvSpPr>
        <p:spPr>
          <a:xfrm>
            <a:off x="1560847" y="2306127"/>
            <a:ext cx="628800" cy="6288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bg1"/>
              </a:solidFill>
            </a:endParaRPr>
          </a:p>
        </p:txBody>
      </p:sp>
      <p:sp>
        <p:nvSpPr>
          <p:cNvPr id="121" name="Google Shape;998;p34"/>
          <p:cNvSpPr txBox="1">
            <a:spLocks noGrp="1"/>
          </p:cNvSpPr>
          <p:nvPr>
            <p:ph type="title"/>
          </p:nvPr>
        </p:nvSpPr>
        <p:spPr>
          <a:xfrm>
            <a:off x="2334630" y="2370521"/>
            <a:ext cx="3051197" cy="51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sz="2000" b="1">
                <a:solidFill>
                  <a:schemeClr val="tx1"/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Образец заголовка</a:t>
            </a:r>
            <a:endParaRPr dirty="0"/>
          </a:p>
        </p:txBody>
      </p:sp>
      <p:sp>
        <p:nvSpPr>
          <p:cNvPr id="122" name="Google Shape;999;p34"/>
          <p:cNvSpPr txBox="1"/>
          <p:nvPr userDrawn="1"/>
        </p:nvSpPr>
        <p:spPr>
          <a:xfrm>
            <a:off x="1493029" y="2364621"/>
            <a:ext cx="894968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GB" sz="2800" b="1" dirty="0">
                <a:solidFill>
                  <a:schemeClr val="bg1"/>
                </a:solidFill>
              </a:rPr>
              <a:t>01.</a:t>
            </a:r>
          </a:p>
        </p:txBody>
      </p:sp>
      <p:sp>
        <p:nvSpPr>
          <p:cNvPr id="123" name="Google Shape;1000;p34"/>
          <p:cNvSpPr txBox="1">
            <a:spLocks noGrp="1"/>
          </p:cNvSpPr>
          <p:nvPr>
            <p:ph type="subTitle" idx="1" hasCustomPrompt="1"/>
          </p:nvPr>
        </p:nvSpPr>
        <p:spPr>
          <a:xfrm>
            <a:off x="2336880" y="2887515"/>
            <a:ext cx="3051197" cy="46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Подзаголовок</a:t>
            </a:r>
            <a:endParaRPr dirty="0"/>
          </a:p>
        </p:txBody>
      </p:sp>
      <p:sp>
        <p:nvSpPr>
          <p:cNvPr id="133" name="Google Shape;1010;p34"/>
          <p:cNvSpPr txBox="1"/>
          <p:nvPr userDrawn="1"/>
        </p:nvSpPr>
        <p:spPr>
          <a:xfrm>
            <a:off x="2244000" y="445025"/>
            <a:ext cx="77040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ru-RU" sz="3200" b="1" dirty="0">
                <a:solidFill>
                  <a:schemeClr val="tx1"/>
                </a:solidFill>
              </a:rPr>
              <a:t>Заголовок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34" name="Google Shape;997;p34"/>
          <p:cNvSpPr/>
          <p:nvPr userDrawn="1"/>
        </p:nvSpPr>
        <p:spPr>
          <a:xfrm>
            <a:off x="1560847" y="3975680"/>
            <a:ext cx="628800" cy="6288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bg1"/>
              </a:solidFill>
            </a:endParaRPr>
          </a:p>
        </p:txBody>
      </p:sp>
      <p:sp>
        <p:nvSpPr>
          <p:cNvPr id="135" name="Google Shape;998;p34"/>
          <p:cNvSpPr txBox="1"/>
          <p:nvPr userDrawn="1"/>
        </p:nvSpPr>
        <p:spPr>
          <a:xfrm>
            <a:off x="2334630" y="4040074"/>
            <a:ext cx="3051197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>
                <a:solidFill>
                  <a:schemeClr val="tx1"/>
                </a:solidFill>
              </a:rPr>
              <a:t>Образец заголовка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6" name="Google Shape;999;p34"/>
          <p:cNvSpPr txBox="1"/>
          <p:nvPr userDrawn="1"/>
        </p:nvSpPr>
        <p:spPr>
          <a:xfrm>
            <a:off x="1493029" y="4034174"/>
            <a:ext cx="894968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GB" sz="2800" b="1" dirty="0">
                <a:solidFill>
                  <a:schemeClr val="bg1"/>
                </a:solidFill>
              </a:rPr>
              <a:t>0</a:t>
            </a:r>
            <a:r>
              <a:rPr lang="ru-RU" sz="2800" b="1" dirty="0">
                <a:solidFill>
                  <a:schemeClr val="bg1"/>
                </a:solidFill>
              </a:rPr>
              <a:t>2</a:t>
            </a:r>
            <a:r>
              <a:rPr lang="en-GB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7" name="Google Shape;1000;p34"/>
          <p:cNvSpPr txBox="1"/>
          <p:nvPr userDrawn="1"/>
        </p:nvSpPr>
        <p:spPr>
          <a:xfrm>
            <a:off x="2336880" y="4557068"/>
            <a:ext cx="3051197" cy="463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>
                <a:solidFill>
                  <a:schemeClr val="tx1"/>
                </a:solidFill>
              </a:rPr>
              <a:t>Подзаголовок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8" name="Google Shape;997;p34"/>
          <p:cNvSpPr/>
          <p:nvPr userDrawn="1"/>
        </p:nvSpPr>
        <p:spPr>
          <a:xfrm>
            <a:off x="6663789" y="2306127"/>
            <a:ext cx="628800" cy="6288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bg1"/>
              </a:solidFill>
            </a:endParaRPr>
          </a:p>
        </p:txBody>
      </p:sp>
      <p:sp>
        <p:nvSpPr>
          <p:cNvPr id="139" name="Google Shape;998;p34"/>
          <p:cNvSpPr txBox="1"/>
          <p:nvPr userDrawn="1"/>
        </p:nvSpPr>
        <p:spPr>
          <a:xfrm>
            <a:off x="7437572" y="2370521"/>
            <a:ext cx="3051197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>
                <a:solidFill>
                  <a:schemeClr val="tx1"/>
                </a:solidFill>
              </a:rPr>
              <a:t>Образец заголовка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0" name="Google Shape;999;p34"/>
          <p:cNvSpPr txBox="1"/>
          <p:nvPr userDrawn="1"/>
        </p:nvSpPr>
        <p:spPr>
          <a:xfrm>
            <a:off x="6595971" y="2364621"/>
            <a:ext cx="894968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GB" sz="2800" b="1" dirty="0">
                <a:solidFill>
                  <a:schemeClr val="bg1"/>
                </a:solidFill>
              </a:rPr>
              <a:t>0</a:t>
            </a:r>
            <a:r>
              <a:rPr lang="ru-RU" sz="2800" b="1" dirty="0">
                <a:solidFill>
                  <a:schemeClr val="bg1"/>
                </a:solidFill>
              </a:rPr>
              <a:t>3</a:t>
            </a:r>
            <a:r>
              <a:rPr lang="en-GB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1" name="Google Shape;1000;p34"/>
          <p:cNvSpPr txBox="1"/>
          <p:nvPr userDrawn="1"/>
        </p:nvSpPr>
        <p:spPr>
          <a:xfrm>
            <a:off x="7439822" y="2887515"/>
            <a:ext cx="3051197" cy="463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>
                <a:solidFill>
                  <a:schemeClr val="tx1"/>
                </a:solidFill>
              </a:rPr>
              <a:t>Подзаголовок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2" name="Google Shape;997;p34"/>
          <p:cNvSpPr/>
          <p:nvPr userDrawn="1"/>
        </p:nvSpPr>
        <p:spPr>
          <a:xfrm>
            <a:off x="6663789" y="3975680"/>
            <a:ext cx="628800" cy="6288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bg1"/>
              </a:solidFill>
            </a:endParaRPr>
          </a:p>
        </p:txBody>
      </p:sp>
      <p:sp>
        <p:nvSpPr>
          <p:cNvPr id="143" name="Google Shape;998;p34"/>
          <p:cNvSpPr txBox="1"/>
          <p:nvPr userDrawn="1"/>
        </p:nvSpPr>
        <p:spPr>
          <a:xfrm>
            <a:off x="7437572" y="4040074"/>
            <a:ext cx="3051197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ru-RU">
                <a:solidFill>
                  <a:schemeClr val="tx1"/>
                </a:solidFill>
              </a:rPr>
              <a:t>Образец заголовка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4" name="Google Shape;999;p34"/>
          <p:cNvSpPr txBox="1"/>
          <p:nvPr userDrawn="1"/>
        </p:nvSpPr>
        <p:spPr>
          <a:xfrm>
            <a:off x="6595971" y="4034174"/>
            <a:ext cx="894968" cy="51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spcBef>
                <a:spcPts val="0"/>
              </a:spcBef>
            </a:pPr>
            <a:r>
              <a:rPr lang="en-GB" sz="2800" b="1" dirty="0">
                <a:solidFill>
                  <a:schemeClr val="bg1"/>
                </a:solidFill>
              </a:rPr>
              <a:t>0</a:t>
            </a:r>
            <a:r>
              <a:rPr lang="ru-RU" sz="2800" b="1" dirty="0">
                <a:solidFill>
                  <a:schemeClr val="bg1"/>
                </a:solidFill>
              </a:rPr>
              <a:t>4</a:t>
            </a:r>
            <a:r>
              <a:rPr lang="en-GB" sz="28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5" name="Google Shape;1000;p34"/>
          <p:cNvSpPr txBox="1"/>
          <p:nvPr userDrawn="1"/>
        </p:nvSpPr>
        <p:spPr>
          <a:xfrm>
            <a:off x="7439822" y="4557068"/>
            <a:ext cx="3051197" cy="4635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>
                <a:solidFill>
                  <a:schemeClr val="tx1"/>
                </a:solidFill>
              </a:rPr>
              <a:t>Подзаголовок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7" name="Рисунок 146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5887" y="275186"/>
            <a:ext cx="457200" cy="514350"/>
          </a:xfrm>
          <a:prstGeom prst="rect">
            <a:avLst/>
          </a:prstGeom>
        </p:spPr>
      </p:pic>
      <p:sp>
        <p:nvSpPr>
          <p:cNvPr id="65" name="Прямоугольник 64"/>
          <p:cNvSpPr/>
          <p:nvPr userDrawn="1"/>
        </p:nvSpPr>
        <p:spPr>
          <a:xfrm>
            <a:off x="2984740" y="6349042"/>
            <a:ext cx="9207260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>
          <a:xfrm flipH="1">
            <a:off x="0" y="326053"/>
            <a:ext cx="4222572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7" name="Google Shape;12;p2"/>
          <p:cNvGrpSpPr/>
          <p:nvPr userDrawn="1"/>
        </p:nvGrpSpPr>
        <p:grpSpPr>
          <a:xfrm>
            <a:off x="0" y="-763343"/>
            <a:ext cx="11557755" cy="7626027"/>
            <a:chOff x="0" y="-489565"/>
            <a:chExt cx="8537288" cy="5633065"/>
          </a:xfrm>
          <a:solidFill>
            <a:schemeClr val="bg2">
              <a:alpha val="39000"/>
            </a:schemeClr>
          </a:solidFill>
        </p:grpSpPr>
        <p:grpSp>
          <p:nvGrpSpPr>
            <p:cNvPr id="68" name="Google Shape;13;p2"/>
            <p:cNvGrpSpPr/>
            <p:nvPr/>
          </p:nvGrpSpPr>
          <p:grpSpPr>
            <a:xfrm>
              <a:off x="178844" y="-489565"/>
              <a:ext cx="824666" cy="735212"/>
              <a:chOff x="42993" y="640534"/>
              <a:chExt cx="1596025" cy="1422900"/>
            </a:xfrm>
            <a:grpFill/>
          </p:grpSpPr>
          <p:sp>
            <p:nvSpPr>
              <p:cNvPr id="74" name="Google Shape;14;p2"/>
              <p:cNvSpPr/>
              <p:nvPr/>
            </p:nvSpPr>
            <p:spPr>
              <a:xfrm flipH="1">
                <a:off x="42993" y="640534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15;p2"/>
              <p:cNvSpPr/>
              <p:nvPr/>
            </p:nvSpPr>
            <p:spPr>
              <a:xfrm flipH="1">
                <a:off x="426943" y="640534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16;p2"/>
              <p:cNvSpPr/>
              <p:nvPr/>
            </p:nvSpPr>
            <p:spPr>
              <a:xfrm flipH="1">
                <a:off x="802919" y="640534"/>
                <a:ext cx="836099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  <p:sp>
          <p:nvSpPr>
            <p:cNvPr id="69" name="Google Shape;21;p2"/>
            <p:cNvSpPr/>
            <p:nvPr/>
          </p:nvSpPr>
          <p:spPr>
            <a:xfrm>
              <a:off x="8430763" y="2415463"/>
              <a:ext cx="106525" cy="312582"/>
            </a:xfrm>
            <a:custGeom>
              <a:avLst/>
              <a:gdLst/>
              <a:ahLst/>
              <a:cxnLst/>
              <a:rect l="l" t="t" r="r" b="b"/>
              <a:pathLst>
                <a:path w="3016" h="8850" extrusionOk="0">
                  <a:moveTo>
                    <a:pt x="1508" y="7048"/>
                  </a:moveTo>
                  <a:cubicBezTo>
                    <a:pt x="2337" y="7048"/>
                    <a:pt x="3015" y="7726"/>
                    <a:pt x="3015" y="8555"/>
                  </a:cubicBezTo>
                  <a:cubicBezTo>
                    <a:pt x="3015" y="8716"/>
                    <a:pt x="2882" y="8850"/>
                    <a:pt x="2721" y="8850"/>
                  </a:cubicBezTo>
                  <a:cubicBezTo>
                    <a:pt x="2560" y="8850"/>
                    <a:pt x="2427" y="8716"/>
                    <a:pt x="2427" y="8555"/>
                  </a:cubicBezTo>
                  <a:cubicBezTo>
                    <a:pt x="2427" y="8047"/>
                    <a:pt x="2016" y="7637"/>
                    <a:pt x="1508" y="7637"/>
                  </a:cubicBezTo>
                  <a:cubicBezTo>
                    <a:pt x="999" y="7637"/>
                    <a:pt x="580" y="8047"/>
                    <a:pt x="580" y="8555"/>
                  </a:cubicBezTo>
                  <a:cubicBezTo>
                    <a:pt x="580" y="8716"/>
                    <a:pt x="455" y="8850"/>
                    <a:pt x="295" y="8850"/>
                  </a:cubicBezTo>
                  <a:cubicBezTo>
                    <a:pt x="134" y="8850"/>
                    <a:pt x="0" y="8716"/>
                    <a:pt x="0" y="8555"/>
                  </a:cubicBezTo>
                  <a:cubicBezTo>
                    <a:pt x="0" y="7726"/>
                    <a:pt x="678" y="7048"/>
                    <a:pt x="1508" y="7048"/>
                  </a:cubicBezTo>
                  <a:close/>
                  <a:moveTo>
                    <a:pt x="2721" y="1802"/>
                  </a:moveTo>
                  <a:cubicBezTo>
                    <a:pt x="2560" y="1802"/>
                    <a:pt x="2427" y="1668"/>
                    <a:pt x="2427" y="1508"/>
                  </a:cubicBezTo>
                  <a:cubicBezTo>
                    <a:pt x="2427" y="999"/>
                    <a:pt x="2016" y="589"/>
                    <a:pt x="1508" y="589"/>
                  </a:cubicBezTo>
                  <a:cubicBezTo>
                    <a:pt x="999" y="589"/>
                    <a:pt x="580" y="999"/>
                    <a:pt x="580" y="1508"/>
                  </a:cubicBezTo>
                  <a:cubicBezTo>
                    <a:pt x="580" y="1668"/>
                    <a:pt x="455" y="1802"/>
                    <a:pt x="295" y="1802"/>
                  </a:cubicBezTo>
                  <a:cubicBezTo>
                    <a:pt x="134" y="1802"/>
                    <a:pt x="0" y="1668"/>
                    <a:pt x="0" y="1508"/>
                  </a:cubicBezTo>
                  <a:cubicBezTo>
                    <a:pt x="0" y="678"/>
                    <a:pt x="678" y="0"/>
                    <a:pt x="1508" y="0"/>
                  </a:cubicBezTo>
                  <a:cubicBezTo>
                    <a:pt x="2337" y="0"/>
                    <a:pt x="3015" y="678"/>
                    <a:pt x="3015" y="1508"/>
                  </a:cubicBezTo>
                  <a:cubicBezTo>
                    <a:pt x="3015" y="1668"/>
                    <a:pt x="2882" y="1802"/>
                    <a:pt x="2721" y="1802"/>
                  </a:cubicBezTo>
                  <a:close/>
                  <a:moveTo>
                    <a:pt x="2721" y="4149"/>
                  </a:moveTo>
                  <a:cubicBezTo>
                    <a:pt x="2560" y="4149"/>
                    <a:pt x="2427" y="4024"/>
                    <a:pt x="2427" y="3863"/>
                  </a:cubicBezTo>
                  <a:cubicBezTo>
                    <a:pt x="2427" y="3355"/>
                    <a:pt x="2016" y="2935"/>
                    <a:pt x="1508" y="2935"/>
                  </a:cubicBezTo>
                  <a:cubicBezTo>
                    <a:pt x="999" y="2935"/>
                    <a:pt x="580" y="3355"/>
                    <a:pt x="580" y="3863"/>
                  </a:cubicBezTo>
                  <a:cubicBezTo>
                    <a:pt x="580" y="4024"/>
                    <a:pt x="455" y="4149"/>
                    <a:pt x="295" y="4149"/>
                  </a:cubicBezTo>
                  <a:cubicBezTo>
                    <a:pt x="134" y="4149"/>
                    <a:pt x="0" y="4024"/>
                    <a:pt x="0" y="3863"/>
                  </a:cubicBezTo>
                  <a:cubicBezTo>
                    <a:pt x="0" y="3033"/>
                    <a:pt x="678" y="2355"/>
                    <a:pt x="1508" y="2355"/>
                  </a:cubicBezTo>
                  <a:cubicBezTo>
                    <a:pt x="2337" y="2355"/>
                    <a:pt x="3015" y="3033"/>
                    <a:pt x="3015" y="3863"/>
                  </a:cubicBezTo>
                  <a:cubicBezTo>
                    <a:pt x="3015" y="4024"/>
                    <a:pt x="2882" y="4149"/>
                    <a:pt x="2721" y="4149"/>
                  </a:cubicBezTo>
                  <a:close/>
                  <a:moveTo>
                    <a:pt x="2721" y="6504"/>
                  </a:moveTo>
                  <a:cubicBezTo>
                    <a:pt x="2560" y="6504"/>
                    <a:pt x="2427" y="6370"/>
                    <a:pt x="2427" y="6209"/>
                  </a:cubicBezTo>
                  <a:cubicBezTo>
                    <a:pt x="2427" y="5701"/>
                    <a:pt x="2016" y="5281"/>
                    <a:pt x="1508" y="5281"/>
                  </a:cubicBezTo>
                  <a:cubicBezTo>
                    <a:pt x="999" y="5281"/>
                    <a:pt x="580" y="5701"/>
                    <a:pt x="580" y="6209"/>
                  </a:cubicBezTo>
                  <a:cubicBezTo>
                    <a:pt x="580" y="6370"/>
                    <a:pt x="455" y="6504"/>
                    <a:pt x="295" y="6504"/>
                  </a:cubicBezTo>
                  <a:cubicBezTo>
                    <a:pt x="134" y="6504"/>
                    <a:pt x="0" y="6370"/>
                    <a:pt x="0" y="6209"/>
                  </a:cubicBezTo>
                  <a:cubicBezTo>
                    <a:pt x="0" y="5380"/>
                    <a:pt x="678" y="4702"/>
                    <a:pt x="1508" y="4702"/>
                  </a:cubicBezTo>
                  <a:cubicBezTo>
                    <a:pt x="2337" y="4702"/>
                    <a:pt x="3015" y="5380"/>
                    <a:pt x="3015" y="6209"/>
                  </a:cubicBezTo>
                  <a:cubicBezTo>
                    <a:pt x="3015" y="6370"/>
                    <a:pt x="2882" y="6504"/>
                    <a:pt x="2721" y="650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26;p2"/>
            <p:cNvSpPr/>
            <p:nvPr/>
          </p:nvSpPr>
          <p:spPr>
            <a:xfrm>
              <a:off x="0" y="4897800"/>
              <a:ext cx="245700" cy="24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" name="Google Shape;27;p2"/>
            <p:cNvGrpSpPr/>
            <p:nvPr/>
          </p:nvGrpSpPr>
          <p:grpSpPr>
            <a:xfrm rot="5400000">
              <a:off x="371407" y="3820136"/>
              <a:ext cx="296080" cy="104100"/>
              <a:chOff x="618225" y="844450"/>
              <a:chExt cx="296080" cy="104100"/>
            </a:xfrm>
            <a:grpFill/>
          </p:grpSpPr>
          <p:sp>
            <p:nvSpPr>
              <p:cNvPr id="72" name="Google Shape;28;p2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29;p2"/>
              <p:cNvSpPr/>
              <p:nvPr/>
            </p:nvSpPr>
            <p:spPr>
              <a:xfrm>
                <a:off x="81020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424" y="962136"/>
            <a:ext cx="11566593" cy="4829203"/>
          </a:xfrm>
          <a:prstGeom prst="rect">
            <a:avLst/>
          </a:prstGeom>
        </p:spPr>
      </p:pic>
      <p:grpSp>
        <p:nvGrpSpPr>
          <p:cNvPr id="8" name="Google Shape;190;p7"/>
          <p:cNvGrpSpPr/>
          <p:nvPr userDrawn="1"/>
        </p:nvGrpSpPr>
        <p:grpSpPr>
          <a:xfrm rot="-5400000">
            <a:off x="530632" y="4874248"/>
            <a:ext cx="1510054" cy="1568977"/>
            <a:chOff x="11" y="583339"/>
            <a:chExt cx="1129770" cy="1173854"/>
          </a:xfrm>
        </p:grpSpPr>
        <p:sp>
          <p:nvSpPr>
            <p:cNvPr id="9" name="Google Shape;191;p7"/>
            <p:cNvSpPr/>
            <p:nvPr/>
          </p:nvSpPr>
          <p:spPr>
            <a:xfrm>
              <a:off x="9686" y="583339"/>
              <a:ext cx="51388" cy="52830"/>
            </a:xfrm>
            <a:custGeom>
              <a:avLst/>
              <a:gdLst/>
              <a:ahLst/>
              <a:cxnLst/>
              <a:rect l="l" t="t" r="r" b="b"/>
              <a:pathLst>
                <a:path w="1604" h="1649" extrusionOk="0">
                  <a:moveTo>
                    <a:pt x="802" y="0"/>
                  </a:moveTo>
                  <a:cubicBezTo>
                    <a:pt x="364" y="15"/>
                    <a:pt x="1" y="378"/>
                    <a:pt x="16" y="832"/>
                  </a:cubicBezTo>
                  <a:cubicBezTo>
                    <a:pt x="1" y="1270"/>
                    <a:pt x="364" y="1633"/>
                    <a:pt x="802" y="1648"/>
                  </a:cubicBezTo>
                  <a:cubicBezTo>
                    <a:pt x="1256" y="1633"/>
                    <a:pt x="1604" y="1270"/>
                    <a:pt x="1589" y="832"/>
                  </a:cubicBezTo>
                  <a:cubicBezTo>
                    <a:pt x="1604" y="378"/>
                    <a:pt x="1256" y="15"/>
                    <a:pt x="8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0" name="Google Shape;192;p7"/>
            <p:cNvSpPr/>
            <p:nvPr/>
          </p:nvSpPr>
          <p:spPr>
            <a:xfrm>
              <a:off x="277103" y="584524"/>
              <a:ext cx="50908" cy="50555"/>
            </a:xfrm>
            <a:custGeom>
              <a:avLst/>
              <a:gdLst/>
              <a:ahLst/>
              <a:cxnLst/>
              <a:rect l="l" t="t" r="r" b="b"/>
              <a:pathLst>
                <a:path w="1589" h="1578" extrusionOk="0">
                  <a:moveTo>
                    <a:pt x="795" y="1"/>
                  </a:moveTo>
                  <a:cubicBezTo>
                    <a:pt x="398" y="1"/>
                    <a:pt x="1" y="265"/>
                    <a:pt x="1" y="795"/>
                  </a:cubicBezTo>
                  <a:cubicBezTo>
                    <a:pt x="1" y="1316"/>
                    <a:pt x="398" y="1577"/>
                    <a:pt x="795" y="1577"/>
                  </a:cubicBezTo>
                  <a:cubicBezTo>
                    <a:pt x="1192" y="1577"/>
                    <a:pt x="1589" y="1316"/>
                    <a:pt x="1589" y="795"/>
                  </a:cubicBezTo>
                  <a:cubicBezTo>
                    <a:pt x="1589" y="265"/>
                    <a:pt x="1192" y="1"/>
                    <a:pt x="7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1" name="Google Shape;193;p7"/>
            <p:cNvSpPr/>
            <p:nvPr/>
          </p:nvSpPr>
          <p:spPr>
            <a:xfrm>
              <a:off x="543559" y="583435"/>
              <a:ext cx="52349" cy="52734"/>
            </a:xfrm>
            <a:custGeom>
              <a:avLst/>
              <a:gdLst/>
              <a:ahLst/>
              <a:cxnLst/>
              <a:rect l="l" t="t" r="r" b="b"/>
              <a:pathLst>
                <a:path w="1634" h="1646" extrusionOk="0">
                  <a:moveTo>
                    <a:pt x="817" y="1"/>
                  </a:moveTo>
                  <a:cubicBezTo>
                    <a:pt x="409" y="1"/>
                    <a:pt x="1" y="277"/>
                    <a:pt x="31" y="829"/>
                  </a:cubicBezTo>
                  <a:cubicBezTo>
                    <a:pt x="1" y="1267"/>
                    <a:pt x="364" y="1645"/>
                    <a:pt x="817" y="1645"/>
                  </a:cubicBezTo>
                  <a:cubicBezTo>
                    <a:pt x="1271" y="1645"/>
                    <a:pt x="1619" y="1267"/>
                    <a:pt x="1604" y="829"/>
                  </a:cubicBezTo>
                  <a:cubicBezTo>
                    <a:pt x="1634" y="277"/>
                    <a:pt x="1226" y="1"/>
                    <a:pt x="8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2" name="Google Shape;194;p7"/>
            <p:cNvSpPr/>
            <p:nvPr/>
          </p:nvSpPr>
          <p:spPr>
            <a:xfrm>
              <a:off x="810752" y="583435"/>
              <a:ext cx="52093" cy="52734"/>
            </a:xfrm>
            <a:custGeom>
              <a:avLst/>
              <a:gdLst/>
              <a:ahLst/>
              <a:cxnLst/>
              <a:rect l="l" t="t" r="r" b="b"/>
              <a:pathLst>
                <a:path w="1626" h="1646" extrusionOk="0">
                  <a:moveTo>
                    <a:pt x="815" y="1"/>
                  </a:moveTo>
                  <a:cubicBezTo>
                    <a:pt x="408" y="1"/>
                    <a:pt x="0" y="277"/>
                    <a:pt x="23" y="829"/>
                  </a:cubicBezTo>
                  <a:cubicBezTo>
                    <a:pt x="8" y="1267"/>
                    <a:pt x="371" y="1645"/>
                    <a:pt x="809" y="1645"/>
                  </a:cubicBezTo>
                  <a:cubicBezTo>
                    <a:pt x="1263" y="1645"/>
                    <a:pt x="1626" y="1267"/>
                    <a:pt x="1596" y="829"/>
                  </a:cubicBezTo>
                  <a:cubicBezTo>
                    <a:pt x="1626" y="277"/>
                    <a:pt x="1221" y="1"/>
                    <a:pt x="8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3" name="Google Shape;195;p7"/>
            <p:cNvSpPr/>
            <p:nvPr/>
          </p:nvSpPr>
          <p:spPr>
            <a:xfrm>
              <a:off x="1078874" y="584524"/>
              <a:ext cx="50427" cy="50555"/>
            </a:xfrm>
            <a:custGeom>
              <a:avLst/>
              <a:gdLst/>
              <a:ahLst/>
              <a:cxnLst/>
              <a:rect l="l" t="t" r="r" b="b"/>
              <a:pathLst>
                <a:path w="1574" h="1578" extrusionOk="0">
                  <a:moveTo>
                    <a:pt x="787" y="1"/>
                  </a:moveTo>
                  <a:cubicBezTo>
                    <a:pt x="394" y="1"/>
                    <a:pt x="1" y="265"/>
                    <a:pt x="1" y="795"/>
                  </a:cubicBezTo>
                  <a:cubicBezTo>
                    <a:pt x="1" y="1316"/>
                    <a:pt x="394" y="1577"/>
                    <a:pt x="787" y="1577"/>
                  </a:cubicBezTo>
                  <a:cubicBezTo>
                    <a:pt x="1180" y="1577"/>
                    <a:pt x="1574" y="1316"/>
                    <a:pt x="1574" y="795"/>
                  </a:cubicBezTo>
                  <a:cubicBezTo>
                    <a:pt x="1574" y="265"/>
                    <a:pt x="1180" y="1"/>
                    <a:pt x="7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4" name="Google Shape;196;p7"/>
            <p:cNvSpPr/>
            <p:nvPr/>
          </p:nvSpPr>
          <p:spPr>
            <a:xfrm>
              <a:off x="1933" y="863347"/>
              <a:ext cx="59141" cy="53310"/>
            </a:xfrm>
            <a:custGeom>
              <a:avLst/>
              <a:gdLst/>
              <a:ahLst/>
              <a:cxnLst/>
              <a:rect l="l" t="t" r="r" b="b"/>
              <a:pathLst>
                <a:path w="1846" h="1664" extrusionOk="0">
                  <a:moveTo>
                    <a:pt x="1044" y="0"/>
                  </a:moveTo>
                  <a:cubicBezTo>
                    <a:pt x="1" y="61"/>
                    <a:pt x="1" y="1603"/>
                    <a:pt x="1044" y="1663"/>
                  </a:cubicBezTo>
                  <a:cubicBezTo>
                    <a:pt x="1483" y="1648"/>
                    <a:pt x="1846" y="1270"/>
                    <a:pt x="1831" y="832"/>
                  </a:cubicBezTo>
                  <a:cubicBezTo>
                    <a:pt x="1846" y="393"/>
                    <a:pt x="1498" y="15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5" name="Google Shape;197;p7"/>
            <p:cNvSpPr/>
            <p:nvPr/>
          </p:nvSpPr>
          <p:spPr>
            <a:xfrm>
              <a:off x="268870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8"/>
                    <a:pt x="1498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6" name="Google Shape;198;p7"/>
            <p:cNvSpPr/>
            <p:nvPr/>
          </p:nvSpPr>
          <p:spPr>
            <a:xfrm>
              <a:off x="536287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17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8"/>
                    <a:pt x="1483" y="0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7" name="Google Shape;199;p7"/>
            <p:cNvSpPr/>
            <p:nvPr/>
          </p:nvSpPr>
          <p:spPr>
            <a:xfrm>
              <a:off x="803383" y="863827"/>
              <a:ext cx="58981" cy="50459"/>
            </a:xfrm>
            <a:custGeom>
              <a:avLst/>
              <a:gdLst/>
              <a:ahLst/>
              <a:cxnLst/>
              <a:rect l="l" t="t" r="r" b="b"/>
              <a:pathLst>
                <a:path w="1841" h="1575" extrusionOk="0">
                  <a:moveTo>
                    <a:pt x="1021" y="0"/>
                  </a:moveTo>
                  <a:cubicBezTo>
                    <a:pt x="352" y="0"/>
                    <a:pt x="0" y="821"/>
                    <a:pt x="480" y="1331"/>
                  </a:cubicBezTo>
                  <a:cubicBezTo>
                    <a:pt x="637" y="1499"/>
                    <a:pt x="837" y="1574"/>
                    <a:pt x="1035" y="1574"/>
                  </a:cubicBezTo>
                  <a:cubicBezTo>
                    <a:pt x="1425" y="1574"/>
                    <a:pt x="1805" y="1279"/>
                    <a:pt x="1826" y="817"/>
                  </a:cubicBezTo>
                  <a:cubicBezTo>
                    <a:pt x="1841" y="378"/>
                    <a:pt x="1493" y="0"/>
                    <a:pt x="1039" y="0"/>
                  </a:cubicBezTo>
                  <a:cubicBezTo>
                    <a:pt x="1033" y="0"/>
                    <a:pt x="1027" y="0"/>
                    <a:pt x="10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8" name="Google Shape;200;p7"/>
            <p:cNvSpPr/>
            <p:nvPr/>
          </p:nvSpPr>
          <p:spPr>
            <a:xfrm>
              <a:off x="1070160" y="863827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8"/>
                    <a:pt x="1498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9" name="Google Shape;201;p7"/>
            <p:cNvSpPr/>
            <p:nvPr/>
          </p:nvSpPr>
          <p:spPr>
            <a:xfrm>
              <a:off x="11" y="1143835"/>
              <a:ext cx="61063" cy="52830"/>
            </a:xfrm>
            <a:custGeom>
              <a:avLst/>
              <a:gdLst/>
              <a:ahLst/>
              <a:cxnLst/>
              <a:rect l="l" t="t" r="r" b="b"/>
              <a:pathLst>
                <a:path w="1906" h="1649" extrusionOk="0">
                  <a:moveTo>
                    <a:pt x="1104" y="0"/>
                  </a:moveTo>
                  <a:cubicBezTo>
                    <a:pt x="0" y="0"/>
                    <a:pt x="0" y="1649"/>
                    <a:pt x="1104" y="1649"/>
                  </a:cubicBezTo>
                  <a:cubicBezTo>
                    <a:pt x="1558" y="1634"/>
                    <a:pt x="1906" y="1271"/>
                    <a:pt x="1891" y="832"/>
                  </a:cubicBezTo>
                  <a:cubicBezTo>
                    <a:pt x="1906" y="378"/>
                    <a:pt x="1558" y="16"/>
                    <a:pt x="1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0" name="Google Shape;202;p7"/>
            <p:cNvSpPr/>
            <p:nvPr/>
          </p:nvSpPr>
          <p:spPr>
            <a:xfrm>
              <a:off x="268870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6" y="1283"/>
                    <a:pt x="1846" y="832"/>
                  </a:cubicBezTo>
                  <a:cubicBezTo>
                    <a:pt x="1846" y="378"/>
                    <a:pt x="1498" y="16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1" name="Google Shape;203;p7"/>
            <p:cNvSpPr/>
            <p:nvPr/>
          </p:nvSpPr>
          <p:spPr>
            <a:xfrm>
              <a:off x="536287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70" y="1331"/>
                  </a:cubicBezTo>
                  <a:cubicBezTo>
                    <a:pt x="633" y="1499"/>
                    <a:pt x="837" y="1575"/>
                    <a:pt x="1038" y="1575"/>
                  </a:cubicBezTo>
                  <a:cubicBezTo>
                    <a:pt x="1432" y="1575"/>
                    <a:pt x="1811" y="1283"/>
                    <a:pt x="1831" y="832"/>
                  </a:cubicBezTo>
                  <a:cubicBezTo>
                    <a:pt x="1846" y="378"/>
                    <a:pt x="1483" y="16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2" name="Google Shape;204;p7"/>
            <p:cNvSpPr/>
            <p:nvPr/>
          </p:nvSpPr>
          <p:spPr>
            <a:xfrm>
              <a:off x="803223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85" y="1331"/>
                  </a:cubicBezTo>
                  <a:cubicBezTo>
                    <a:pt x="643" y="1499"/>
                    <a:pt x="844" y="1575"/>
                    <a:pt x="1042" y="1575"/>
                  </a:cubicBezTo>
                  <a:cubicBezTo>
                    <a:pt x="1432" y="1575"/>
                    <a:pt x="1810" y="1283"/>
                    <a:pt x="1831" y="832"/>
                  </a:cubicBezTo>
                  <a:cubicBezTo>
                    <a:pt x="1846" y="378"/>
                    <a:pt x="1498" y="16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3" name="Google Shape;205;p7"/>
            <p:cNvSpPr/>
            <p:nvPr/>
          </p:nvSpPr>
          <p:spPr>
            <a:xfrm>
              <a:off x="1070160" y="1143835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5" y="1283"/>
                    <a:pt x="1846" y="832"/>
                  </a:cubicBezTo>
                  <a:cubicBezTo>
                    <a:pt x="1861" y="378"/>
                    <a:pt x="1498" y="16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4" name="Google Shape;206;p7"/>
            <p:cNvSpPr/>
            <p:nvPr/>
          </p:nvSpPr>
          <p:spPr>
            <a:xfrm>
              <a:off x="1933" y="1424323"/>
              <a:ext cx="59141" cy="52830"/>
            </a:xfrm>
            <a:custGeom>
              <a:avLst/>
              <a:gdLst/>
              <a:ahLst/>
              <a:cxnLst/>
              <a:rect l="l" t="t" r="r" b="b"/>
              <a:pathLst>
                <a:path w="1846" h="1649" extrusionOk="0">
                  <a:moveTo>
                    <a:pt x="1044" y="1"/>
                  </a:moveTo>
                  <a:cubicBezTo>
                    <a:pt x="1" y="46"/>
                    <a:pt x="1" y="1588"/>
                    <a:pt x="1044" y="1649"/>
                  </a:cubicBezTo>
                  <a:cubicBezTo>
                    <a:pt x="1498" y="1634"/>
                    <a:pt x="1846" y="1271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5" name="Google Shape;207;p7"/>
            <p:cNvSpPr/>
            <p:nvPr/>
          </p:nvSpPr>
          <p:spPr>
            <a:xfrm>
              <a:off x="268870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9"/>
                    <a:pt x="1498" y="1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6" name="Google Shape;208;p7"/>
            <p:cNvSpPr/>
            <p:nvPr/>
          </p:nvSpPr>
          <p:spPr>
            <a:xfrm>
              <a:off x="536287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49" y="1"/>
                    <a:pt x="1" y="832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9"/>
                    <a:pt x="1483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7" name="Google Shape;209;p7"/>
            <p:cNvSpPr/>
            <p:nvPr/>
          </p:nvSpPr>
          <p:spPr>
            <a:xfrm>
              <a:off x="803223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64" y="1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0" y="1574"/>
                    <a:pt x="1810" y="1279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8" name="Google Shape;210;p7"/>
            <p:cNvSpPr/>
            <p:nvPr/>
          </p:nvSpPr>
          <p:spPr>
            <a:xfrm>
              <a:off x="1070160" y="1424323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9"/>
                    <a:pt x="1498" y="1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9" name="Google Shape;211;p7"/>
            <p:cNvSpPr/>
            <p:nvPr/>
          </p:nvSpPr>
          <p:spPr>
            <a:xfrm>
              <a:off x="11" y="1704331"/>
              <a:ext cx="61063" cy="52862"/>
            </a:xfrm>
            <a:custGeom>
              <a:avLst/>
              <a:gdLst/>
              <a:ahLst/>
              <a:cxnLst/>
              <a:rect l="l" t="t" r="r" b="b"/>
              <a:pathLst>
                <a:path w="1906" h="1650" extrusionOk="0">
                  <a:moveTo>
                    <a:pt x="1104" y="1"/>
                  </a:moveTo>
                  <a:cubicBezTo>
                    <a:pt x="0" y="1"/>
                    <a:pt x="0" y="1649"/>
                    <a:pt x="1104" y="1649"/>
                  </a:cubicBezTo>
                  <a:cubicBezTo>
                    <a:pt x="1558" y="1649"/>
                    <a:pt x="1906" y="1271"/>
                    <a:pt x="1891" y="833"/>
                  </a:cubicBezTo>
                  <a:cubicBezTo>
                    <a:pt x="1906" y="379"/>
                    <a:pt x="1558" y="16"/>
                    <a:pt x="1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0" name="Google Shape;212;p7"/>
            <p:cNvSpPr/>
            <p:nvPr/>
          </p:nvSpPr>
          <p:spPr>
            <a:xfrm>
              <a:off x="268870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46" y="379"/>
                    <a:pt x="1498" y="16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1" name="Google Shape;213;p7"/>
            <p:cNvSpPr/>
            <p:nvPr/>
          </p:nvSpPr>
          <p:spPr>
            <a:xfrm>
              <a:off x="536287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70" y="1332"/>
                  </a:cubicBezTo>
                  <a:cubicBezTo>
                    <a:pt x="635" y="1507"/>
                    <a:pt x="842" y="1585"/>
                    <a:pt x="1044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83" y="16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2" name="Google Shape;214;p7"/>
            <p:cNvSpPr/>
            <p:nvPr/>
          </p:nvSpPr>
          <p:spPr>
            <a:xfrm>
              <a:off x="803223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85" y="1332"/>
                  </a:cubicBezTo>
                  <a:cubicBezTo>
                    <a:pt x="644" y="1507"/>
                    <a:pt x="848" y="1585"/>
                    <a:pt x="1048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98" y="16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3" name="Google Shape;215;p7"/>
            <p:cNvSpPr/>
            <p:nvPr/>
          </p:nvSpPr>
          <p:spPr>
            <a:xfrm>
              <a:off x="1070160" y="1704331"/>
              <a:ext cx="59622" cy="50811"/>
            </a:xfrm>
            <a:custGeom>
              <a:avLst/>
              <a:gdLst/>
              <a:ahLst/>
              <a:cxnLst/>
              <a:rect l="l" t="t" r="r" b="b"/>
              <a:pathLst>
                <a:path w="1861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61" y="379"/>
                    <a:pt x="1498" y="16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</p:grpSp>
      <p:sp>
        <p:nvSpPr>
          <p:cNvPr id="34" name="Google Shape;216;p7"/>
          <p:cNvSpPr txBox="1">
            <a:spLocks noGrp="1"/>
          </p:cNvSpPr>
          <p:nvPr>
            <p:ph type="title"/>
          </p:nvPr>
        </p:nvSpPr>
        <p:spPr>
          <a:xfrm>
            <a:off x="3372465" y="1859196"/>
            <a:ext cx="5299587" cy="7261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217;p7"/>
          <p:cNvSpPr txBox="1">
            <a:spLocks noGrp="1"/>
          </p:cNvSpPr>
          <p:nvPr>
            <p:ph type="subTitle" idx="1"/>
          </p:nvPr>
        </p:nvSpPr>
        <p:spPr>
          <a:xfrm>
            <a:off x="3372465" y="2597668"/>
            <a:ext cx="5299587" cy="23060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5887" y="275186"/>
            <a:ext cx="457200" cy="514350"/>
          </a:xfrm>
          <a:prstGeom prst="rect">
            <a:avLst/>
          </a:prstGeom>
        </p:spPr>
      </p:pic>
      <p:grpSp>
        <p:nvGrpSpPr>
          <p:cNvPr id="39" name="Google Shape;98;p6"/>
          <p:cNvGrpSpPr/>
          <p:nvPr userDrawn="1"/>
        </p:nvGrpSpPr>
        <p:grpSpPr>
          <a:xfrm>
            <a:off x="0" y="0"/>
            <a:ext cx="11596292" cy="5922530"/>
            <a:chOff x="-189928" y="-5"/>
            <a:chExt cx="9016528" cy="4369291"/>
          </a:xfrm>
          <a:solidFill>
            <a:schemeClr val="bg2">
              <a:alpha val="40000"/>
            </a:schemeClr>
          </a:solidFill>
        </p:grpSpPr>
        <p:grpSp>
          <p:nvGrpSpPr>
            <p:cNvPr id="42" name="Google Shape;101;p6"/>
            <p:cNvGrpSpPr/>
            <p:nvPr/>
          </p:nvGrpSpPr>
          <p:grpSpPr>
            <a:xfrm rot="-5400000">
              <a:off x="-234655" y="3589347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54" name="Google Shape;102;p6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03;p6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104;p6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" name="Google Shape;108;p6"/>
            <p:cNvGrpSpPr/>
            <p:nvPr/>
          </p:nvGrpSpPr>
          <p:grpSpPr>
            <a:xfrm>
              <a:off x="6592418" y="67522"/>
              <a:ext cx="317955" cy="245699"/>
              <a:chOff x="1938075" y="724475"/>
              <a:chExt cx="517504" cy="399900"/>
            </a:xfrm>
            <a:grpFill/>
          </p:grpSpPr>
          <p:sp>
            <p:nvSpPr>
              <p:cNvPr id="50" name="Google Shape;109;p6"/>
              <p:cNvSpPr/>
              <p:nvPr/>
            </p:nvSpPr>
            <p:spPr>
              <a:xfrm>
                <a:off x="1938075" y="724475"/>
                <a:ext cx="399900" cy="399900"/>
              </a:xfrm>
              <a:prstGeom prst="diamond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110;p6"/>
              <p:cNvSpPr/>
              <p:nvPr/>
            </p:nvSpPr>
            <p:spPr>
              <a:xfrm>
                <a:off x="2055679" y="724475"/>
                <a:ext cx="399900" cy="399900"/>
              </a:xfrm>
              <a:prstGeom prst="diamond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" name="Google Shape;111;p6"/>
            <p:cNvGrpSpPr/>
            <p:nvPr/>
          </p:nvGrpSpPr>
          <p:grpSpPr>
            <a:xfrm rot="10800000">
              <a:off x="3136276" y="-5"/>
              <a:ext cx="738214" cy="175113"/>
              <a:chOff x="6073850" y="4887310"/>
              <a:chExt cx="1080050" cy="256200"/>
            </a:xfrm>
            <a:grpFill/>
          </p:grpSpPr>
          <p:sp>
            <p:nvSpPr>
              <p:cNvPr id="47" name="Google Shape;112;p6"/>
              <p:cNvSpPr/>
              <p:nvPr/>
            </p:nvSpPr>
            <p:spPr>
              <a:xfrm>
                <a:off x="607385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13;p6"/>
              <p:cNvSpPr/>
              <p:nvPr/>
            </p:nvSpPr>
            <p:spPr>
              <a:xfrm>
                <a:off x="6465825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114;p6"/>
              <p:cNvSpPr/>
              <p:nvPr/>
            </p:nvSpPr>
            <p:spPr>
              <a:xfrm>
                <a:off x="685780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6" name="Google Shape;115;p6"/>
            <p:cNvSpPr/>
            <p:nvPr/>
          </p:nvSpPr>
          <p:spPr>
            <a:xfrm>
              <a:off x="8576400" y="2482575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424" y="962136"/>
            <a:ext cx="11566593" cy="4829203"/>
          </a:xfrm>
          <a:prstGeom prst="rect">
            <a:avLst/>
          </a:prstGeom>
        </p:spPr>
      </p:pic>
      <p:grpSp>
        <p:nvGrpSpPr>
          <p:cNvPr id="8" name="Google Shape;190;p7"/>
          <p:cNvGrpSpPr/>
          <p:nvPr userDrawn="1"/>
        </p:nvGrpSpPr>
        <p:grpSpPr>
          <a:xfrm rot="-5400000">
            <a:off x="530632" y="4874248"/>
            <a:ext cx="1510054" cy="1568977"/>
            <a:chOff x="11" y="583339"/>
            <a:chExt cx="1129770" cy="1173854"/>
          </a:xfrm>
          <a:solidFill>
            <a:schemeClr val="bg1"/>
          </a:solidFill>
        </p:grpSpPr>
        <p:sp>
          <p:nvSpPr>
            <p:cNvPr id="9" name="Google Shape;191;p7"/>
            <p:cNvSpPr/>
            <p:nvPr/>
          </p:nvSpPr>
          <p:spPr>
            <a:xfrm>
              <a:off x="9686" y="583339"/>
              <a:ext cx="51388" cy="52830"/>
            </a:xfrm>
            <a:custGeom>
              <a:avLst/>
              <a:gdLst/>
              <a:ahLst/>
              <a:cxnLst/>
              <a:rect l="l" t="t" r="r" b="b"/>
              <a:pathLst>
                <a:path w="1604" h="1649" extrusionOk="0">
                  <a:moveTo>
                    <a:pt x="802" y="0"/>
                  </a:moveTo>
                  <a:cubicBezTo>
                    <a:pt x="364" y="15"/>
                    <a:pt x="1" y="378"/>
                    <a:pt x="16" y="832"/>
                  </a:cubicBezTo>
                  <a:cubicBezTo>
                    <a:pt x="1" y="1270"/>
                    <a:pt x="364" y="1633"/>
                    <a:pt x="802" y="1648"/>
                  </a:cubicBezTo>
                  <a:cubicBezTo>
                    <a:pt x="1256" y="1633"/>
                    <a:pt x="1604" y="1270"/>
                    <a:pt x="1589" y="832"/>
                  </a:cubicBezTo>
                  <a:cubicBezTo>
                    <a:pt x="1604" y="378"/>
                    <a:pt x="1256" y="15"/>
                    <a:pt x="8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0" name="Google Shape;192;p7"/>
            <p:cNvSpPr/>
            <p:nvPr/>
          </p:nvSpPr>
          <p:spPr>
            <a:xfrm>
              <a:off x="277103" y="584524"/>
              <a:ext cx="50908" cy="50555"/>
            </a:xfrm>
            <a:custGeom>
              <a:avLst/>
              <a:gdLst/>
              <a:ahLst/>
              <a:cxnLst/>
              <a:rect l="l" t="t" r="r" b="b"/>
              <a:pathLst>
                <a:path w="1589" h="1578" extrusionOk="0">
                  <a:moveTo>
                    <a:pt x="795" y="1"/>
                  </a:moveTo>
                  <a:cubicBezTo>
                    <a:pt x="398" y="1"/>
                    <a:pt x="1" y="265"/>
                    <a:pt x="1" y="795"/>
                  </a:cubicBezTo>
                  <a:cubicBezTo>
                    <a:pt x="1" y="1316"/>
                    <a:pt x="398" y="1577"/>
                    <a:pt x="795" y="1577"/>
                  </a:cubicBezTo>
                  <a:cubicBezTo>
                    <a:pt x="1192" y="1577"/>
                    <a:pt x="1589" y="1316"/>
                    <a:pt x="1589" y="795"/>
                  </a:cubicBezTo>
                  <a:cubicBezTo>
                    <a:pt x="1589" y="265"/>
                    <a:pt x="1192" y="1"/>
                    <a:pt x="7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1" name="Google Shape;193;p7"/>
            <p:cNvSpPr/>
            <p:nvPr/>
          </p:nvSpPr>
          <p:spPr>
            <a:xfrm>
              <a:off x="543559" y="583435"/>
              <a:ext cx="52349" cy="52734"/>
            </a:xfrm>
            <a:custGeom>
              <a:avLst/>
              <a:gdLst/>
              <a:ahLst/>
              <a:cxnLst/>
              <a:rect l="l" t="t" r="r" b="b"/>
              <a:pathLst>
                <a:path w="1634" h="1646" extrusionOk="0">
                  <a:moveTo>
                    <a:pt x="817" y="1"/>
                  </a:moveTo>
                  <a:cubicBezTo>
                    <a:pt x="409" y="1"/>
                    <a:pt x="1" y="277"/>
                    <a:pt x="31" y="829"/>
                  </a:cubicBezTo>
                  <a:cubicBezTo>
                    <a:pt x="1" y="1267"/>
                    <a:pt x="364" y="1645"/>
                    <a:pt x="817" y="1645"/>
                  </a:cubicBezTo>
                  <a:cubicBezTo>
                    <a:pt x="1271" y="1645"/>
                    <a:pt x="1619" y="1267"/>
                    <a:pt x="1604" y="829"/>
                  </a:cubicBezTo>
                  <a:cubicBezTo>
                    <a:pt x="1634" y="277"/>
                    <a:pt x="1226" y="1"/>
                    <a:pt x="8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2" name="Google Shape;194;p7"/>
            <p:cNvSpPr/>
            <p:nvPr/>
          </p:nvSpPr>
          <p:spPr>
            <a:xfrm>
              <a:off x="810752" y="583435"/>
              <a:ext cx="52093" cy="52734"/>
            </a:xfrm>
            <a:custGeom>
              <a:avLst/>
              <a:gdLst/>
              <a:ahLst/>
              <a:cxnLst/>
              <a:rect l="l" t="t" r="r" b="b"/>
              <a:pathLst>
                <a:path w="1626" h="1646" extrusionOk="0">
                  <a:moveTo>
                    <a:pt x="815" y="1"/>
                  </a:moveTo>
                  <a:cubicBezTo>
                    <a:pt x="408" y="1"/>
                    <a:pt x="0" y="277"/>
                    <a:pt x="23" y="829"/>
                  </a:cubicBezTo>
                  <a:cubicBezTo>
                    <a:pt x="8" y="1267"/>
                    <a:pt x="371" y="1645"/>
                    <a:pt x="809" y="1645"/>
                  </a:cubicBezTo>
                  <a:cubicBezTo>
                    <a:pt x="1263" y="1645"/>
                    <a:pt x="1626" y="1267"/>
                    <a:pt x="1596" y="829"/>
                  </a:cubicBezTo>
                  <a:cubicBezTo>
                    <a:pt x="1626" y="277"/>
                    <a:pt x="1221" y="1"/>
                    <a:pt x="8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3" name="Google Shape;195;p7"/>
            <p:cNvSpPr/>
            <p:nvPr/>
          </p:nvSpPr>
          <p:spPr>
            <a:xfrm>
              <a:off x="1078874" y="584524"/>
              <a:ext cx="50427" cy="50555"/>
            </a:xfrm>
            <a:custGeom>
              <a:avLst/>
              <a:gdLst/>
              <a:ahLst/>
              <a:cxnLst/>
              <a:rect l="l" t="t" r="r" b="b"/>
              <a:pathLst>
                <a:path w="1574" h="1578" extrusionOk="0">
                  <a:moveTo>
                    <a:pt x="787" y="1"/>
                  </a:moveTo>
                  <a:cubicBezTo>
                    <a:pt x="394" y="1"/>
                    <a:pt x="1" y="265"/>
                    <a:pt x="1" y="795"/>
                  </a:cubicBezTo>
                  <a:cubicBezTo>
                    <a:pt x="1" y="1316"/>
                    <a:pt x="394" y="1577"/>
                    <a:pt x="787" y="1577"/>
                  </a:cubicBezTo>
                  <a:cubicBezTo>
                    <a:pt x="1180" y="1577"/>
                    <a:pt x="1574" y="1316"/>
                    <a:pt x="1574" y="795"/>
                  </a:cubicBezTo>
                  <a:cubicBezTo>
                    <a:pt x="1574" y="265"/>
                    <a:pt x="1180" y="1"/>
                    <a:pt x="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4" name="Google Shape;196;p7"/>
            <p:cNvSpPr/>
            <p:nvPr/>
          </p:nvSpPr>
          <p:spPr>
            <a:xfrm>
              <a:off x="1933" y="863347"/>
              <a:ext cx="59141" cy="53310"/>
            </a:xfrm>
            <a:custGeom>
              <a:avLst/>
              <a:gdLst/>
              <a:ahLst/>
              <a:cxnLst/>
              <a:rect l="l" t="t" r="r" b="b"/>
              <a:pathLst>
                <a:path w="1846" h="1664" extrusionOk="0">
                  <a:moveTo>
                    <a:pt x="1044" y="0"/>
                  </a:moveTo>
                  <a:cubicBezTo>
                    <a:pt x="1" y="61"/>
                    <a:pt x="1" y="1603"/>
                    <a:pt x="1044" y="1663"/>
                  </a:cubicBezTo>
                  <a:cubicBezTo>
                    <a:pt x="1483" y="1648"/>
                    <a:pt x="1846" y="1270"/>
                    <a:pt x="1831" y="832"/>
                  </a:cubicBezTo>
                  <a:cubicBezTo>
                    <a:pt x="1846" y="393"/>
                    <a:pt x="1498" y="15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5" name="Google Shape;197;p7"/>
            <p:cNvSpPr/>
            <p:nvPr/>
          </p:nvSpPr>
          <p:spPr>
            <a:xfrm>
              <a:off x="268870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6" name="Google Shape;198;p7"/>
            <p:cNvSpPr/>
            <p:nvPr/>
          </p:nvSpPr>
          <p:spPr>
            <a:xfrm>
              <a:off x="536287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17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8"/>
                    <a:pt x="1483" y="0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7" name="Google Shape;199;p7"/>
            <p:cNvSpPr/>
            <p:nvPr/>
          </p:nvSpPr>
          <p:spPr>
            <a:xfrm>
              <a:off x="803383" y="863827"/>
              <a:ext cx="58981" cy="50459"/>
            </a:xfrm>
            <a:custGeom>
              <a:avLst/>
              <a:gdLst/>
              <a:ahLst/>
              <a:cxnLst/>
              <a:rect l="l" t="t" r="r" b="b"/>
              <a:pathLst>
                <a:path w="1841" h="1575" extrusionOk="0">
                  <a:moveTo>
                    <a:pt x="1021" y="0"/>
                  </a:moveTo>
                  <a:cubicBezTo>
                    <a:pt x="352" y="0"/>
                    <a:pt x="0" y="821"/>
                    <a:pt x="480" y="1331"/>
                  </a:cubicBezTo>
                  <a:cubicBezTo>
                    <a:pt x="637" y="1499"/>
                    <a:pt x="837" y="1574"/>
                    <a:pt x="1035" y="1574"/>
                  </a:cubicBezTo>
                  <a:cubicBezTo>
                    <a:pt x="1425" y="1574"/>
                    <a:pt x="1805" y="1279"/>
                    <a:pt x="1826" y="817"/>
                  </a:cubicBezTo>
                  <a:cubicBezTo>
                    <a:pt x="1841" y="378"/>
                    <a:pt x="1493" y="0"/>
                    <a:pt x="1039" y="0"/>
                  </a:cubicBezTo>
                  <a:cubicBezTo>
                    <a:pt x="1033" y="0"/>
                    <a:pt x="1027" y="0"/>
                    <a:pt x="10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8" name="Google Shape;200;p7"/>
            <p:cNvSpPr/>
            <p:nvPr/>
          </p:nvSpPr>
          <p:spPr>
            <a:xfrm>
              <a:off x="1070160" y="863827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9" name="Google Shape;201;p7"/>
            <p:cNvSpPr/>
            <p:nvPr/>
          </p:nvSpPr>
          <p:spPr>
            <a:xfrm>
              <a:off x="11" y="1143835"/>
              <a:ext cx="61063" cy="52830"/>
            </a:xfrm>
            <a:custGeom>
              <a:avLst/>
              <a:gdLst/>
              <a:ahLst/>
              <a:cxnLst/>
              <a:rect l="l" t="t" r="r" b="b"/>
              <a:pathLst>
                <a:path w="1906" h="1649" extrusionOk="0">
                  <a:moveTo>
                    <a:pt x="1104" y="0"/>
                  </a:moveTo>
                  <a:cubicBezTo>
                    <a:pt x="0" y="0"/>
                    <a:pt x="0" y="1649"/>
                    <a:pt x="1104" y="1649"/>
                  </a:cubicBezTo>
                  <a:cubicBezTo>
                    <a:pt x="1558" y="1634"/>
                    <a:pt x="1906" y="1271"/>
                    <a:pt x="1891" y="832"/>
                  </a:cubicBezTo>
                  <a:cubicBezTo>
                    <a:pt x="1906" y="378"/>
                    <a:pt x="1558" y="16"/>
                    <a:pt x="1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0" name="Google Shape;202;p7"/>
            <p:cNvSpPr/>
            <p:nvPr/>
          </p:nvSpPr>
          <p:spPr>
            <a:xfrm>
              <a:off x="268870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6" y="1283"/>
                    <a:pt x="1846" y="832"/>
                  </a:cubicBezTo>
                  <a:cubicBezTo>
                    <a:pt x="1846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1" name="Google Shape;203;p7"/>
            <p:cNvSpPr/>
            <p:nvPr/>
          </p:nvSpPr>
          <p:spPr>
            <a:xfrm>
              <a:off x="536287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70" y="1331"/>
                  </a:cubicBezTo>
                  <a:cubicBezTo>
                    <a:pt x="633" y="1499"/>
                    <a:pt x="837" y="1575"/>
                    <a:pt x="1038" y="1575"/>
                  </a:cubicBezTo>
                  <a:cubicBezTo>
                    <a:pt x="1432" y="1575"/>
                    <a:pt x="1811" y="1283"/>
                    <a:pt x="1831" y="832"/>
                  </a:cubicBezTo>
                  <a:cubicBezTo>
                    <a:pt x="1846" y="378"/>
                    <a:pt x="1483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2" name="Google Shape;204;p7"/>
            <p:cNvSpPr/>
            <p:nvPr/>
          </p:nvSpPr>
          <p:spPr>
            <a:xfrm>
              <a:off x="803223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85" y="1331"/>
                  </a:cubicBezTo>
                  <a:cubicBezTo>
                    <a:pt x="643" y="1499"/>
                    <a:pt x="844" y="1575"/>
                    <a:pt x="1042" y="1575"/>
                  </a:cubicBezTo>
                  <a:cubicBezTo>
                    <a:pt x="1432" y="1575"/>
                    <a:pt x="1810" y="1283"/>
                    <a:pt x="1831" y="832"/>
                  </a:cubicBezTo>
                  <a:cubicBezTo>
                    <a:pt x="1846" y="378"/>
                    <a:pt x="1498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3" name="Google Shape;205;p7"/>
            <p:cNvSpPr/>
            <p:nvPr/>
          </p:nvSpPr>
          <p:spPr>
            <a:xfrm>
              <a:off x="1070160" y="1143835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5" y="1283"/>
                    <a:pt x="1846" y="832"/>
                  </a:cubicBezTo>
                  <a:cubicBezTo>
                    <a:pt x="1861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4" name="Google Shape;206;p7"/>
            <p:cNvSpPr/>
            <p:nvPr/>
          </p:nvSpPr>
          <p:spPr>
            <a:xfrm>
              <a:off x="1933" y="1424323"/>
              <a:ext cx="59141" cy="52830"/>
            </a:xfrm>
            <a:custGeom>
              <a:avLst/>
              <a:gdLst/>
              <a:ahLst/>
              <a:cxnLst/>
              <a:rect l="l" t="t" r="r" b="b"/>
              <a:pathLst>
                <a:path w="1846" h="1649" extrusionOk="0">
                  <a:moveTo>
                    <a:pt x="1044" y="1"/>
                  </a:moveTo>
                  <a:cubicBezTo>
                    <a:pt x="1" y="46"/>
                    <a:pt x="1" y="1588"/>
                    <a:pt x="1044" y="1649"/>
                  </a:cubicBezTo>
                  <a:cubicBezTo>
                    <a:pt x="1498" y="1634"/>
                    <a:pt x="1846" y="1271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5" name="Google Shape;207;p7"/>
            <p:cNvSpPr/>
            <p:nvPr/>
          </p:nvSpPr>
          <p:spPr>
            <a:xfrm>
              <a:off x="268870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6" name="Google Shape;208;p7"/>
            <p:cNvSpPr/>
            <p:nvPr/>
          </p:nvSpPr>
          <p:spPr>
            <a:xfrm>
              <a:off x="536287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49" y="1"/>
                    <a:pt x="1" y="832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9"/>
                    <a:pt x="1483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7" name="Google Shape;209;p7"/>
            <p:cNvSpPr/>
            <p:nvPr/>
          </p:nvSpPr>
          <p:spPr>
            <a:xfrm>
              <a:off x="803223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64" y="1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0" y="1574"/>
                    <a:pt x="1810" y="1279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8" name="Google Shape;210;p7"/>
            <p:cNvSpPr/>
            <p:nvPr/>
          </p:nvSpPr>
          <p:spPr>
            <a:xfrm>
              <a:off x="1070160" y="1424323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9" name="Google Shape;211;p7"/>
            <p:cNvSpPr/>
            <p:nvPr/>
          </p:nvSpPr>
          <p:spPr>
            <a:xfrm>
              <a:off x="11" y="1704331"/>
              <a:ext cx="61063" cy="52862"/>
            </a:xfrm>
            <a:custGeom>
              <a:avLst/>
              <a:gdLst/>
              <a:ahLst/>
              <a:cxnLst/>
              <a:rect l="l" t="t" r="r" b="b"/>
              <a:pathLst>
                <a:path w="1906" h="1650" extrusionOk="0">
                  <a:moveTo>
                    <a:pt x="1104" y="1"/>
                  </a:moveTo>
                  <a:cubicBezTo>
                    <a:pt x="0" y="1"/>
                    <a:pt x="0" y="1649"/>
                    <a:pt x="1104" y="1649"/>
                  </a:cubicBezTo>
                  <a:cubicBezTo>
                    <a:pt x="1558" y="1649"/>
                    <a:pt x="1906" y="1271"/>
                    <a:pt x="1891" y="833"/>
                  </a:cubicBezTo>
                  <a:cubicBezTo>
                    <a:pt x="1906" y="379"/>
                    <a:pt x="1558" y="16"/>
                    <a:pt x="11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0" name="Google Shape;212;p7"/>
            <p:cNvSpPr/>
            <p:nvPr/>
          </p:nvSpPr>
          <p:spPr>
            <a:xfrm>
              <a:off x="268870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46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1" name="Google Shape;213;p7"/>
            <p:cNvSpPr/>
            <p:nvPr/>
          </p:nvSpPr>
          <p:spPr>
            <a:xfrm>
              <a:off x="536287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70" y="1332"/>
                  </a:cubicBezTo>
                  <a:cubicBezTo>
                    <a:pt x="635" y="1507"/>
                    <a:pt x="842" y="1585"/>
                    <a:pt x="1044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83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2" name="Google Shape;214;p7"/>
            <p:cNvSpPr/>
            <p:nvPr/>
          </p:nvSpPr>
          <p:spPr>
            <a:xfrm>
              <a:off x="803223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85" y="1332"/>
                  </a:cubicBezTo>
                  <a:cubicBezTo>
                    <a:pt x="644" y="1507"/>
                    <a:pt x="848" y="1585"/>
                    <a:pt x="1048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98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3" name="Google Shape;215;p7"/>
            <p:cNvSpPr/>
            <p:nvPr/>
          </p:nvSpPr>
          <p:spPr>
            <a:xfrm>
              <a:off x="1070160" y="1704331"/>
              <a:ext cx="59622" cy="50811"/>
            </a:xfrm>
            <a:custGeom>
              <a:avLst/>
              <a:gdLst/>
              <a:ahLst/>
              <a:cxnLst/>
              <a:rect l="l" t="t" r="r" b="b"/>
              <a:pathLst>
                <a:path w="1861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61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</p:grpSp>
      <p:sp>
        <p:nvSpPr>
          <p:cNvPr id="34" name="Google Shape;216;p7"/>
          <p:cNvSpPr txBox="1">
            <a:spLocks noGrp="1"/>
          </p:cNvSpPr>
          <p:nvPr>
            <p:ph type="title"/>
          </p:nvPr>
        </p:nvSpPr>
        <p:spPr>
          <a:xfrm>
            <a:off x="3372465" y="1859196"/>
            <a:ext cx="5299587" cy="7261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217;p7"/>
          <p:cNvSpPr txBox="1">
            <a:spLocks noGrp="1"/>
          </p:cNvSpPr>
          <p:nvPr>
            <p:ph type="subTitle" idx="1"/>
          </p:nvPr>
        </p:nvSpPr>
        <p:spPr>
          <a:xfrm>
            <a:off x="3372465" y="2597668"/>
            <a:ext cx="5299587" cy="23060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75887" y="275186"/>
            <a:ext cx="457200" cy="514350"/>
          </a:xfrm>
          <a:prstGeom prst="rect">
            <a:avLst/>
          </a:prstGeom>
        </p:spPr>
      </p:pic>
      <p:grpSp>
        <p:nvGrpSpPr>
          <p:cNvPr id="36" name="Google Shape;98;p6"/>
          <p:cNvGrpSpPr/>
          <p:nvPr userDrawn="1"/>
        </p:nvGrpSpPr>
        <p:grpSpPr>
          <a:xfrm>
            <a:off x="0" y="0"/>
            <a:ext cx="11596292" cy="5922530"/>
            <a:chOff x="-189928" y="-5"/>
            <a:chExt cx="9016528" cy="4369291"/>
          </a:xfrm>
          <a:solidFill>
            <a:schemeClr val="bg1">
              <a:alpha val="40000"/>
            </a:schemeClr>
          </a:solidFill>
        </p:grpSpPr>
        <p:grpSp>
          <p:nvGrpSpPr>
            <p:cNvPr id="41" name="Google Shape;101;p6"/>
            <p:cNvGrpSpPr/>
            <p:nvPr/>
          </p:nvGrpSpPr>
          <p:grpSpPr>
            <a:xfrm rot="-5400000">
              <a:off x="-234655" y="3589347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53" name="Google Shape;102;p6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03;p6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04;p6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108;p6"/>
            <p:cNvGrpSpPr/>
            <p:nvPr/>
          </p:nvGrpSpPr>
          <p:grpSpPr>
            <a:xfrm>
              <a:off x="6592418" y="67522"/>
              <a:ext cx="317955" cy="245699"/>
              <a:chOff x="1938075" y="724475"/>
              <a:chExt cx="517504" cy="399900"/>
            </a:xfrm>
            <a:grpFill/>
          </p:grpSpPr>
          <p:sp>
            <p:nvSpPr>
              <p:cNvPr id="49" name="Google Shape;109;p6"/>
              <p:cNvSpPr/>
              <p:nvPr/>
            </p:nvSpPr>
            <p:spPr>
              <a:xfrm>
                <a:off x="1938075" y="724475"/>
                <a:ext cx="399900" cy="399900"/>
              </a:xfrm>
              <a:prstGeom prst="diamond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10;p6"/>
              <p:cNvSpPr/>
              <p:nvPr/>
            </p:nvSpPr>
            <p:spPr>
              <a:xfrm>
                <a:off x="2055679" y="724475"/>
                <a:ext cx="399900" cy="399900"/>
              </a:xfrm>
              <a:prstGeom prst="diamond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4" name="Google Shape;111;p6"/>
            <p:cNvGrpSpPr/>
            <p:nvPr/>
          </p:nvGrpSpPr>
          <p:grpSpPr>
            <a:xfrm rot="10800000">
              <a:off x="3136276" y="-5"/>
              <a:ext cx="738214" cy="175113"/>
              <a:chOff x="6073850" y="4887310"/>
              <a:chExt cx="1080050" cy="256200"/>
            </a:xfrm>
            <a:grpFill/>
          </p:grpSpPr>
          <p:sp>
            <p:nvSpPr>
              <p:cNvPr id="46" name="Google Shape;112;p6"/>
              <p:cNvSpPr/>
              <p:nvPr/>
            </p:nvSpPr>
            <p:spPr>
              <a:xfrm>
                <a:off x="607385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113;p6"/>
              <p:cNvSpPr/>
              <p:nvPr/>
            </p:nvSpPr>
            <p:spPr>
              <a:xfrm>
                <a:off x="6465825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114;p6"/>
              <p:cNvSpPr/>
              <p:nvPr/>
            </p:nvSpPr>
            <p:spPr>
              <a:xfrm>
                <a:off x="685780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115;p6"/>
            <p:cNvSpPr/>
            <p:nvPr/>
          </p:nvSpPr>
          <p:spPr>
            <a:xfrm>
              <a:off x="8576400" y="2482575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Прямоугольник 55"/>
          <p:cNvSpPr/>
          <p:nvPr userDrawn="1"/>
        </p:nvSpPr>
        <p:spPr>
          <a:xfrm>
            <a:off x="2984740" y="6349042"/>
            <a:ext cx="9207260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 userDrawn="1"/>
        </p:nvSpPr>
        <p:spPr>
          <a:xfrm flipH="1">
            <a:off x="0" y="326053"/>
            <a:ext cx="4222572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190;p7"/>
          <p:cNvGrpSpPr/>
          <p:nvPr userDrawn="1"/>
        </p:nvGrpSpPr>
        <p:grpSpPr>
          <a:xfrm rot="-5400000">
            <a:off x="530632" y="4874248"/>
            <a:ext cx="1510054" cy="1568977"/>
            <a:chOff x="11" y="583339"/>
            <a:chExt cx="1129770" cy="1173854"/>
          </a:xfrm>
          <a:solidFill>
            <a:schemeClr val="bg1"/>
          </a:solidFill>
        </p:grpSpPr>
        <p:sp>
          <p:nvSpPr>
            <p:cNvPr id="9" name="Google Shape;191;p7"/>
            <p:cNvSpPr/>
            <p:nvPr/>
          </p:nvSpPr>
          <p:spPr>
            <a:xfrm>
              <a:off x="9686" y="583339"/>
              <a:ext cx="51388" cy="52830"/>
            </a:xfrm>
            <a:custGeom>
              <a:avLst/>
              <a:gdLst/>
              <a:ahLst/>
              <a:cxnLst/>
              <a:rect l="l" t="t" r="r" b="b"/>
              <a:pathLst>
                <a:path w="1604" h="1649" extrusionOk="0">
                  <a:moveTo>
                    <a:pt x="802" y="0"/>
                  </a:moveTo>
                  <a:cubicBezTo>
                    <a:pt x="364" y="15"/>
                    <a:pt x="1" y="378"/>
                    <a:pt x="16" y="832"/>
                  </a:cubicBezTo>
                  <a:cubicBezTo>
                    <a:pt x="1" y="1270"/>
                    <a:pt x="364" y="1633"/>
                    <a:pt x="802" y="1648"/>
                  </a:cubicBezTo>
                  <a:cubicBezTo>
                    <a:pt x="1256" y="1633"/>
                    <a:pt x="1604" y="1270"/>
                    <a:pt x="1589" y="832"/>
                  </a:cubicBezTo>
                  <a:cubicBezTo>
                    <a:pt x="1604" y="378"/>
                    <a:pt x="1256" y="15"/>
                    <a:pt x="8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0" name="Google Shape;192;p7"/>
            <p:cNvSpPr/>
            <p:nvPr/>
          </p:nvSpPr>
          <p:spPr>
            <a:xfrm>
              <a:off x="277103" y="584524"/>
              <a:ext cx="50908" cy="50555"/>
            </a:xfrm>
            <a:custGeom>
              <a:avLst/>
              <a:gdLst/>
              <a:ahLst/>
              <a:cxnLst/>
              <a:rect l="l" t="t" r="r" b="b"/>
              <a:pathLst>
                <a:path w="1589" h="1578" extrusionOk="0">
                  <a:moveTo>
                    <a:pt x="795" y="1"/>
                  </a:moveTo>
                  <a:cubicBezTo>
                    <a:pt x="398" y="1"/>
                    <a:pt x="1" y="265"/>
                    <a:pt x="1" y="795"/>
                  </a:cubicBezTo>
                  <a:cubicBezTo>
                    <a:pt x="1" y="1316"/>
                    <a:pt x="398" y="1577"/>
                    <a:pt x="795" y="1577"/>
                  </a:cubicBezTo>
                  <a:cubicBezTo>
                    <a:pt x="1192" y="1577"/>
                    <a:pt x="1589" y="1316"/>
                    <a:pt x="1589" y="795"/>
                  </a:cubicBezTo>
                  <a:cubicBezTo>
                    <a:pt x="1589" y="265"/>
                    <a:pt x="1192" y="1"/>
                    <a:pt x="7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1" name="Google Shape;193;p7"/>
            <p:cNvSpPr/>
            <p:nvPr/>
          </p:nvSpPr>
          <p:spPr>
            <a:xfrm>
              <a:off x="543559" y="583435"/>
              <a:ext cx="52349" cy="52734"/>
            </a:xfrm>
            <a:custGeom>
              <a:avLst/>
              <a:gdLst/>
              <a:ahLst/>
              <a:cxnLst/>
              <a:rect l="l" t="t" r="r" b="b"/>
              <a:pathLst>
                <a:path w="1634" h="1646" extrusionOk="0">
                  <a:moveTo>
                    <a:pt x="817" y="1"/>
                  </a:moveTo>
                  <a:cubicBezTo>
                    <a:pt x="409" y="1"/>
                    <a:pt x="1" y="277"/>
                    <a:pt x="31" y="829"/>
                  </a:cubicBezTo>
                  <a:cubicBezTo>
                    <a:pt x="1" y="1267"/>
                    <a:pt x="364" y="1645"/>
                    <a:pt x="817" y="1645"/>
                  </a:cubicBezTo>
                  <a:cubicBezTo>
                    <a:pt x="1271" y="1645"/>
                    <a:pt x="1619" y="1267"/>
                    <a:pt x="1604" y="829"/>
                  </a:cubicBezTo>
                  <a:cubicBezTo>
                    <a:pt x="1634" y="277"/>
                    <a:pt x="1226" y="1"/>
                    <a:pt x="8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2" name="Google Shape;194;p7"/>
            <p:cNvSpPr/>
            <p:nvPr/>
          </p:nvSpPr>
          <p:spPr>
            <a:xfrm>
              <a:off x="810752" y="583435"/>
              <a:ext cx="52093" cy="52734"/>
            </a:xfrm>
            <a:custGeom>
              <a:avLst/>
              <a:gdLst/>
              <a:ahLst/>
              <a:cxnLst/>
              <a:rect l="l" t="t" r="r" b="b"/>
              <a:pathLst>
                <a:path w="1626" h="1646" extrusionOk="0">
                  <a:moveTo>
                    <a:pt x="815" y="1"/>
                  </a:moveTo>
                  <a:cubicBezTo>
                    <a:pt x="408" y="1"/>
                    <a:pt x="0" y="277"/>
                    <a:pt x="23" y="829"/>
                  </a:cubicBezTo>
                  <a:cubicBezTo>
                    <a:pt x="8" y="1267"/>
                    <a:pt x="371" y="1645"/>
                    <a:pt x="809" y="1645"/>
                  </a:cubicBezTo>
                  <a:cubicBezTo>
                    <a:pt x="1263" y="1645"/>
                    <a:pt x="1626" y="1267"/>
                    <a:pt x="1596" y="829"/>
                  </a:cubicBezTo>
                  <a:cubicBezTo>
                    <a:pt x="1626" y="277"/>
                    <a:pt x="1221" y="1"/>
                    <a:pt x="8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3" name="Google Shape;195;p7"/>
            <p:cNvSpPr/>
            <p:nvPr/>
          </p:nvSpPr>
          <p:spPr>
            <a:xfrm>
              <a:off x="1078874" y="584524"/>
              <a:ext cx="50427" cy="50555"/>
            </a:xfrm>
            <a:custGeom>
              <a:avLst/>
              <a:gdLst/>
              <a:ahLst/>
              <a:cxnLst/>
              <a:rect l="l" t="t" r="r" b="b"/>
              <a:pathLst>
                <a:path w="1574" h="1578" extrusionOk="0">
                  <a:moveTo>
                    <a:pt x="787" y="1"/>
                  </a:moveTo>
                  <a:cubicBezTo>
                    <a:pt x="394" y="1"/>
                    <a:pt x="1" y="265"/>
                    <a:pt x="1" y="795"/>
                  </a:cubicBezTo>
                  <a:cubicBezTo>
                    <a:pt x="1" y="1316"/>
                    <a:pt x="394" y="1577"/>
                    <a:pt x="787" y="1577"/>
                  </a:cubicBezTo>
                  <a:cubicBezTo>
                    <a:pt x="1180" y="1577"/>
                    <a:pt x="1574" y="1316"/>
                    <a:pt x="1574" y="795"/>
                  </a:cubicBezTo>
                  <a:cubicBezTo>
                    <a:pt x="1574" y="265"/>
                    <a:pt x="1180" y="1"/>
                    <a:pt x="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4" name="Google Shape;196;p7"/>
            <p:cNvSpPr/>
            <p:nvPr/>
          </p:nvSpPr>
          <p:spPr>
            <a:xfrm>
              <a:off x="1933" y="863347"/>
              <a:ext cx="59141" cy="53310"/>
            </a:xfrm>
            <a:custGeom>
              <a:avLst/>
              <a:gdLst/>
              <a:ahLst/>
              <a:cxnLst/>
              <a:rect l="l" t="t" r="r" b="b"/>
              <a:pathLst>
                <a:path w="1846" h="1664" extrusionOk="0">
                  <a:moveTo>
                    <a:pt x="1044" y="0"/>
                  </a:moveTo>
                  <a:cubicBezTo>
                    <a:pt x="1" y="61"/>
                    <a:pt x="1" y="1603"/>
                    <a:pt x="1044" y="1663"/>
                  </a:cubicBezTo>
                  <a:cubicBezTo>
                    <a:pt x="1483" y="1648"/>
                    <a:pt x="1846" y="1270"/>
                    <a:pt x="1831" y="832"/>
                  </a:cubicBezTo>
                  <a:cubicBezTo>
                    <a:pt x="1846" y="393"/>
                    <a:pt x="1498" y="15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5" name="Google Shape;197;p7"/>
            <p:cNvSpPr/>
            <p:nvPr/>
          </p:nvSpPr>
          <p:spPr>
            <a:xfrm>
              <a:off x="268870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6" name="Google Shape;198;p7"/>
            <p:cNvSpPr/>
            <p:nvPr/>
          </p:nvSpPr>
          <p:spPr>
            <a:xfrm>
              <a:off x="536287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17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8"/>
                    <a:pt x="1483" y="0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7" name="Google Shape;199;p7"/>
            <p:cNvSpPr/>
            <p:nvPr/>
          </p:nvSpPr>
          <p:spPr>
            <a:xfrm>
              <a:off x="803383" y="863827"/>
              <a:ext cx="58981" cy="50459"/>
            </a:xfrm>
            <a:custGeom>
              <a:avLst/>
              <a:gdLst/>
              <a:ahLst/>
              <a:cxnLst/>
              <a:rect l="l" t="t" r="r" b="b"/>
              <a:pathLst>
                <a:path w="1841" h="1575" extrusionOk="0">
                  <a:moveTo>
                    <a:pt x="1021" y="0"/>
                  </a:moveTo>
                  <a:cubicBezTo>
                    <a:pt x="352" y="0"/>
                    <a:pt x="0" y="821"/>
                    <a:pt x="480" y="1331"/>
                  </a:cubicBezTo>
                  <a:cubicBezTo>
                    <a:pt x="637" y="1499"/>
                    <a:pt x="837" y="1574"/>
                    <a:pt x="1035" y="1574"/>
                  </a:cubicBezTo>
                  <a:cubicBezTo>
                    <a:pt x="1425" y="1574"/>
                    <a:pt x="1805" y="1279"/>
                    <a:pt x="1826" y="817"/>
                  </a:cubicBezTo>
                  <a:cubicBezTo>
                    <a:pt x="1841" y="378"/>
                    <a:pt x="1493" y="0"/>
                    <a:pt x="1039" y="0"/>
                  </a:cubicBezTo>
                  <a:cubicBezTo>
                    <a:pt x="1033" y="0"/>
                    <a:pt x="1027" y="0"/>
                    <a:pt x="10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8" name="Google Shape;200;p7"/>
            <p:cNvSpPr/>
            <p:nvPr/>
          </p:nvSpPr>
          <p:spPr>
            <a:xfrm>
              <a:off x="1070160" y="863827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19" name="Google Shape;201;p7"/>
            <p:cNvSpPr/>
            <p:nvPr/>
          </p:nvSpPr>
          <p:spPr>
            <a:xfrm>
              <a:off x="11" y="1143835"/>
              <a:ext cx="61063" cy="52830"/>
            </a:xfrm>
            <a:custGeom>
              <a:avLst/>
              <a:gdLst/>
              <a:ahLst/>
              <a:cxnLst/>
              <a:rect l="l" t="t" r="r" b="b"/>
              <a:pathLst>
                <a:path w="1906" h="1649" extrusionOk="0">
                  <a:moveTo>
                    <a:pt x="1104" y="0"/>
                  </a:moveTo>
                  <a:cubicBezTo>
                    <a:pt x="0" y="0"/>
                    <a:pt x="0" y="1649"/>
                    <a:pt x="1104" y="1649"/>
                  </a:cubicBezTo>
                  <a:cubicBezTo>
                    <a:pt x="1558" y="1634"/>
                    <a:pt x="1906" y="1271"/>
                    <a:pt x="1891" y="832"/>
                  </a:cubicBezTo>
                  <a:cubicBezTo>
                    <a:pt x="1906" y="378"/>
                    <a:pt x="1558" y="16"/>
                    <a:pt x="1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0" name="Google Shape;202;p7"/>
            <p:cNvSpPr/>
            <p:nvPr/>
          </p:nvSpPr>
          <p:spPr>
            <a:xfrm>
              <a:off x="268870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6" y="1283"/>
                    <a:pt x="1846" y="832"/>
                  </a:cubicBezTo>
                  <a:cubicBezTo>
                    <a:pt x="1846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1" name="Google Shape;203;p7"/>
            <p:cNvSpPr/>
            <p:nvPr/>
          </p:nvSpPr>
          <p:spPr>
            <a:xfrm>
              <a:off x="536287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70" y="1331"/>
                  </a:cubicBezTo>
                  <a:cubicBezTo>
                    <a:pt x="633" y="1499"/>
                    <a:pt x="837" y="1575"/>
                    <a:pt x="1038" y="1575"/>
                  </a:cubicBezTo>
                  <a:cubicBezTo>
                    <a:pt x="1432" y="1575"/>
                    <a:pt x="1811" y="1283"/>
                    <a:pt x="1831" y="832"/>
                  </a:cubicBezTo>
                  <a:cubicBezTo>
                    <a:pt x="1846" y="378"/>
                    <a:pt x="1483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2" name="Google Shape;204;p7"/>
            <p:cNvSpPr/>
            <p:nvPr/>
          </p:nvSpPr>
          <p:spPr>
            <a:xfrm>
              <a:off x="803223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85" y="1331"/>
                  </a:cubicBezTo>
                  <a:cubicBezTo>
                    <a:pt x="643" y="1499"/>
                    <a:pt x="844" y="1575"/>
                    <a:pt x="1042" y="1575"/>
                  </a:cubicBezTo>
                  <a:cubicBezTo>
                    <a:pt x="1432" y="1575"/>
                    <a:pt x="1810" y="1283"/>
                    <a:pt x="1831" y="832"/>
                  </a:cubicBezTo>
                  <a:cubicBezTo>
                    <a:pt x="1846" y="378"/>
                    <a:pt x="1498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3" name="Google Shape;205;p7"/>
            <p:cNvSpPr/>
            <p:nvPr/>
          </p:nvSpPr>
          <p:spPr>
            <a:xfrm>
              <a:off x="1070160" y="1143835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5" y="1283"/>
                    <a:pt x="1846" y="832"/>
                  </a:cubicBezTo>
                  <a:cubicBezTo>
                    <a:pt x="1861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4" name="Google Shape;206;p7"/>
            <p:cNvSpPr/>
            <p:nvPr/>
          </p:nvSpPr>
          <p:spPr>
            <a:xfrm>
              <a:off x="1933" y="1424323"/>
              <a:ext cx="59141" cy="52830"/>
            </a:xfrm>
            <a:custGeom>
              <a:avLst/>
              <a:gdLst/>
              <a:ahLst/>
              <a:cxnLst/>
              <a:rect l="l" t="t" r="r" b="b"/>
              <a:pathLst>
                <a:path w="1846" h="1649" extrusionOk="0">
                  <a:moveTo>
                    <a:pt x="1044" y="1"/>
                  </a:moveTo>
                  <a:cubicBezTo>
                    <a:pt x="1" y="46"/>
                    <a:pt x="1" y="1588"/>
                    <a:pt x="1044" y="1649"/>
                  </a:cubicBezTo>
                  <a:cubicBezTo>
                    <a:pt x="1498" y="1634"/>
                    <a:pt x="1846" y="1271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5" name="Google Shape;207;p7"/>
            <p:cNvSpPr/>
            <p:nvPr/>
          </p:nvSpPr>
          <p:spPr>
            <a:xfrm>
              <a:off x="268870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6" name="Google Shape;208;p7"/>
            <p:cNvSpPr/>
            <p:nvPr/>
          </p:nvSpPr>
          <p:spPr>
            <a:xfrm>
              <a:off x="536287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49" y="1"/>
                    <a:pt x="1" y="832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9"/>
                    <a:pt x="1483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7" name="Google Shape;209;p7"/>
            <p:cNvSpPr/>
            <p:nvPr/>
          </p:nvSpPr>
          <p:spPr>
            <a:xfrm>
              <a:off x="803223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64" y="1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0" y="1574"/>
                    <a:pt x="1810" y="1279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8" name="Google Shape;210;p7"/>
            <p:cNvSpPr/>
            <p:nvPr/>
          </p:nvSpPr>
          <p:spPr>
            <a:xfrm>
              <a:off x="1070160" y="1424323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29" name="Google Shape;211;p7"/>
            <p:cNvSpPr/>
            <p:nvPr/>
          </p:nvSpPr>
          <p:spPr>
            <a:xfrm>
              <a:off x="11" y="1704331"/>
              <a:ext cx="61063" cy="52862"/>
            </a:xfrm>
            <a:custGeom>
              <a:avLst/>
              <a:gdLst/>
              <a:ahLst/>
              <a:cxnLst/>
              <a:rect l="l" t="t" r="r" b="b"/>
              <a:pathLst>
                <a:path w="1906" h="1650" extrusionOk="0">
                  <a:moveTo>
                    <a:pt x="1104" y="1"/>
                  </a:moveTo>
                  <a:cubicBezTo>
                    <a:pt x="0" y="1"/>
                    <a:pt x="0" y="1649"/>
                    <a:pt x="1104" y="1649"/>
                  </a:cubicBezTo>
                  <a:cubicBezTo>
                    <a:pt x="1558" y="1649"/>
                    <a:pt x="1906" y="1271"/>
                    <a:pt x="1891" y="833"/>
                  </a:cubicBezTo>
                  <a:cubicBezTo>
                    <a:pt x="1906" y="379"/>
                    <a:pt x="1558" y="16"/>
                    <a:pt x="11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0" name="Google Shape;212;p7"/>
            <p:cNvSpPr/>
            <p:nvPr/>
          </p:nvSpPr>
          <p:spPr>
            <a:xfrm>
              <a:off x="268870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46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1" name="Google Shape;213;p7"/>
            <p:cNvSpPr/>
            <p:nvPr/>
          </p:nvSpPr>
          <p:spPr>
            <a:xfrm>
              <a:off x="536287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70" y="1332"/>
                  </a:cubicBezTo>
                  <a:cubicBezTo>
                    <a:pt x="635" y="1507"/>
                    <a:pt x="842" y="1585"/>
                    <a:pt x="1044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83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2" name="Google Shape;214;p7"/>
            <p:cNvSpPr/>
            <p:nvPr/>
          </p:nvSpPr>
          <p:spPr>
            <a:xfrm>
              <a:off x="803223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85" y="1332"/>
                  </a:cubicBezTo>
                  <a:cubicBezTo>
                    <a:pt x="644" y="1507"/>
                    <a:pt x="848" y="1585"/>
                    <a:pt x="1048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98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  <p:sp>
          <p:nvSpPr>
            <p:cNvPr id="33" name="Google Shape;215;p7"/>
            <p:cNvSpPr/>
            <p:nvPr/>
          </p:nvSpPr>
          <p:spPr>
            <a:xfrm>
              <a:off x="1070160" y="1704331"/>
              <a:ext cx="59622" cy="50811"/>
            </a:xfrm>
            <a:custGeom>
              <a:avLst/>
              <a:gdLst/>
              <a:ahLst/>
              <a:cxnLst/>
              <a:rect l="l" t="t" r="r" b="b"/>
              <a:pathLst>
                <a:path w="1861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61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2"/>
                </a:solidFill>
              </a:endParaRPr>
            </a:p>
          </p:txBody>
        </p:sp>
      </p:grpSp>
      <p:sp>
        <p:nvSpPr>
          <p:cNvPr id="34" name="Google Shape;216;p7"/>
          <p:cNvSpPr txBox="1">
            <a:spLocks noGrp="1"/>
          </p:cNvSpPr>
          <p:nvPr>
            <p:ph type="title"/>
          </p:nvPr>
        </p:nvSpPr>
        <p:spPr>
          <a:xfrm>
            <a:off x="943515" y="732270"/>
            <a:ext cx="5299587" cy="7261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217;p7"/>
          <p:cNvSpPr txBox="1">
            <a:spLocks noGrp="1"/>
          </p:cNvSpPr>
          <p:nvPr>
            <p:ph type="subTitle" idx="1"/>
          </p:nvPr>
        </p:nvSpPr>
        <p:spPr>
          <a:xfrm>
            <a:off x="943515" y="1470742"/>
            <a:ext cx="5299587" cy="23060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bg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38" name="Рисунок 37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5887" y="275186"/>
            <a:ext cx="457200" cy="514350"/>
          </a:xfrm>
          <a:prstGeom prst="rect">
            <a:avLst/>
          </a:prstGeom>
        </p:spPr>
      </p:pic>
      <p:grpSp>
        <p:nvGrpSpPr>
          <p:cNvPr id="36" name="Google Shape;98;p6"/>
          <p:cNvGrpSpPr/>
          <p:nvPr userDrawn="1"/>
        </p:nvGrpSpPr>
        <p:grpSpPr>
          <a:xfrm>
            <a:off x="0" y="91532"/>
            <a:ext cx="11596292" cy="5830998"/>
            <a:chOff x="-189928" y="67522"/>
            <a:chExt cx="9016528" cy="4301764"/>
          </a:xfrm>
          <a:solidFill>
            <a:schemeClr val="bg1">
              <a:alpha val="40000"/>
            </a:schemeClr>
          </a:solidFill>
        </p:grpSpPr>
        <p:grpSp>
          <p:nvGrpSpPr>
            <p:cNvPr id="41" name="Google Shape;101;p6"/>
            <p:cNvGrpSpPr/>
            <p:nvPr/>
          </p:nvGrpSpPr>
          <p:grpSpPr>
            <a:xfrm rot="-5400000">
              <a:off x="-234655" y="3589347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53" name="Google Shape;102;p6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103;p6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104;p6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3" name="Google Shape;108;p6"/>
            <p:cNvGrpSpPr/>
            <p:nvPr/>
          </p:nvGrpSpPr>
          <p:grpSpPr>
            <a:xfrm>
              <a:off x="6592418" y="67522"/>
              <a:ext cx="317955" cy="245699"/>
              <a:chOff x="1938075" y="724475"/>
              <a:chExt cx="517504" cy="399900"/>
            </a:xfrm>
            <a:grpFill/>
          </p:grpSpPr>
          <p:sp>
            <p:nvSpPr>
              <p:cNvPr id="49" name="Google Shape;109;p6"/>
              <p:cNvSpPr/>
              <p:nvPr/>
            </p:nvSpPr>
            <p:spPr>
              <a:xfrm>
                <a:off x="1938075" y="724475"/>
                <a:ext cx="399900" cy="399900"/>
              </a:xfrm>
              <a:prstGeom prst="diamond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110;p6"/>
              <p:cNvSpPr/>
              <p:nvPr/>
            </p:nvSpPr>
            <p:spPr>
              <a:xfrm>
                <a:off x="2055679" y="724475"/>
                <a:ext cx="399900" cy="399900"/>
              </a:xfrm>
              <a:prstGeom prst="diamond">
                <a:avLst/>
              </a:prstGeom>
              <a:grpFill/>
              <a:ln w="9525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5" name="Google Shape;115;p6"/>
            <p:cNvSpPr/>
            <p:nvPr/>
          </p:nvSpPr>
          <p:spPr>
            <a:xfrm>
              <a:off x="8576400" y="2482575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6" name="Прямоугольник 55"/>
          <p:cNvSpPr/>
          <p:nvPr userDrawn="1"/>
        </p:nvSpPr>
        <p:spPr>
          <a:xfrm>
            <a:off x="2984740" y="6349042"/>
            <a:ext cx="9207260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 userDrawn="1"/>
        </p:nvSpPr>
        <p:spPr>
          <a:xfrm flipH="1">
            <a:off x="0" y="326053"/>
            <a:ext cx="4222572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 preserve="1">
  <p:cSld name="Main poin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8"/>
          <p:cNvSpPr/>
          <p:nvPr/>
        </p:nvSpPr>
        <p:spPr>
          <a:xfrm>
            <a:off x="956200" y="1246800"/>
            <a:ext cx="10279600" cy="4364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bg1"/>
              </a:solidFill>
            </a:endParaRPr>
          </a:p>
        </p:txBody>
      </p:sp>
      <p:sp>
        <p:nvSpPr>
          <p:cNvPr id="220" name="Google Shape;220;p8"/>
          <p:cNvSpPr txBox="1">
            <a:spLocks noGrp="1"/>
          </p:cNvSpPr>
          <p:nvPr>
            <p:ph type="title"/>
          </p:nvPr>
        </p:nvSpPr>
        <p:spPr>
          <a:xfrm>
            <a:off x="1850800" y="1742800"/>
            <a:ext cx="84904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5400" b="1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 dirty="0"/>
          </a:p>
        </p:txBody>
      </p:sp>
      <p:grpSp>
        <p:nvGrpSpPr>
          <p:cNvPr id="221" name="Google Shape;221;p8"/>
          <p:cNvGrpSpPr/>
          <p:nvPr/>
        </p:nvGrpSpPr>
        <p:grpSpPr>
          <a:xfrm rot="-5400000">
            <a:off x="464420" y="4909681"/>
            <a:ext cx="1506360" cy="1565139"/>
            <a:chOff x="11" y="583339"/>
            <a:chExt cx="1129770" cy="1173854"/>
          </a:xfrm>
        </p:grpSpPr>
        <p:sp>
          <p:nvSpPr>
            <p:cNvPr id="222" name="Google Shape;222;p8"/>
            <p:cNvSpPr/>
            <p:nvPr/>
          </p:nvSpPr>
          <p:spPr>
            <a:xfrm>
              <a:off x="9686" y="583339"/>
              <a:ext cx="51388" cy="52830"/>
            </a:xfrm>
            <a:custGeom>
              <a:avLst/>
              <a:gdLst/>
              <a:ahLst/>
              <a:cxnLst/>
              <a:rect l="l" t="t" r="r" b="b"/>
              <a:pathLst>
                <a:path w="1604" h="1649" extrusionOk="0">
                  <a:moveTo>
                    <a:pt x="802" y="0"/>
                  </a:moveTo>
                  <a:cubicBezTo>
                    <a:pt x="364" y="15"/>
                    <a:pt x="1" y="378"/>
                    <a:pt x="16" y="832"/>
                  </a:cubicBezTo>
                  <a:cubicBezTo>
                    <a:pt x="1" y="1270"/>
                    <a:pt x="364" y="1633"/>
                    <a:pt x="802" y="1648"/>
                  </a:cubicBezTo>
                  <a:cubicBezTo>
                    <a:pt x="1256" y="1633"/>
                    <a:pt x="1604" y="1270"/>
                    <a:pt x="1589" y="832"/>
                  </a:cubicBezTo>
                  <a:cubicBezTo>
                    <a:pt x="1604" y="378"/>
                    <a:pt x="1256" y="15"/>
                    <a:pt x="8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277103" y="584524"/>
              <a:ext cx="50908" cy="50555"/>
            </a:xfrm>
            <a:custGeom>
              <a:avLst/>
              <a:gdLst/>
              <a:ahLst/>
              <a:cxnLst/>
              <a:rect l="l" t="t" r="r" b="b"/>
              <a:pathLst>
                <a:path w="1589" h="1578" extrusionOk="0">
                  <a:moveTo>
                    <a:pt x="795" y="1"/>
                  </a:moveTo>
                  <a:cubicBezTo>
                    <a:pt x="398" y="1"/>
                    <a:pt x="1" y="265"/>
                    <a:pt x="1" y="795"/>
                  </a:cubicBezTo>
                  <a:cubicBezTo>
                    <a:pt x="1" y="1316"/>
                    <a:pt x="398" y="1577"/>
                    <a:pt x="795" y="1577"/>
                  </a:cubicBezTo>
                  <a:cubicBezTo>
                    <a:pt x="1192" y="1577"/>
                    <a:pt x="1589" y="1316"/>
                    <a:pt x="1589" y="795"/>
                  </a:cubicBezTo>
                  <a:cubicBezTo>
                    <a:pt x="1589" y="265"/>
                    <a:pt x="1192" y="1"/>
                    <a:pt x="7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543559" y="583435"/>
              <a:ext cx="52349" cy="52734"/>
            </a:xfrm>
            <a:custGeom>
              <a:avLst/>
              <a:gdLst/>
              <a:ahLst/>
              <a:cxnLst/>
              <a:rect l="l" t="t" r="r" b="b"/>
              <a:pathLst>
                <a:path w="1634" h="1646" extrusionOk="0">
                  <a:moveTo>
                    <a:pt x="817" y="1"/>
                  </a:moveTo>
                  <a:cubicBezTo>
                    <a:pt x="409" y="1"/>
                    <a:pt x="1" y="277"/>
                    <a:pt x="31" y="829"/>
                  </a:cubicBezTo>
                  <a:cubicBezTo>
                    <a:pt x="1" y="1267"/>
                    <a:pt x="364" y="1645"/>
                    <a:pt x="817" y="1645"/>
                  </a:cubicBezTo>
                  <a:cubicBezTo>
                    <a:pt x="1271" y="1645"/>
                    <a:pt x="1619" y="1267"/>
                    <a:pt x="1604" y="829"/>
                  </a:cubicBezTo>
                  <a:cubicBezTo>
                    <a:pt x="1634" y="277"/>
                    <a:pt x="1226" y="1"/>
                    <a:pt x="8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810752" y="583435"/>
              <a:ext cx="52093" cy="52734"/>
            </a:xfrm>
            <a:custGeom>
              <a:avLst/>
              <a:gdLst/>
              <a:ahLst/>
              <a:cxnLst/>
              <a:rect l="l" t="t" r="r" b="b"/>
              <a:pathLst>
                <a:path w="1626" h="1646" extrusionOk="0">
                  <a:moveTo>
                    <a:pt x="815" y="1"/>
                  </a:moveTo>
                  <a:cubicBezTo>
                    <a:pt x="408" y="1"/>
                    <a:pt x="0" y="277"/>
                    <a:pt x="23" y="829"/>
                  </a:cubicBezTo>
                  <a:cubicBezTo>
                    <a:pt x="8" y="1267"/>
                    <a:pt x="371" y="1645"/>
                    <a:pt x="809" y="1645"/>
                  </a:cubicBezTo>
                  <a:cubicBezTo>
                    <a:pt x="1263" y="1645"/>
                    <a:pt x="1626" y="1267"/>
                    <a:pt x="1596" y="829"/>
                  </a:cubicBezTo>
                  <a:cubicBezTo>
                    <a:pt x="1626" y="277"/>
                    <a:pt x="1221" y="1"/>
                    <a:pt x="8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1078874" y="584524"/>
              <a:ext cx="50427" cy="50555"/>
            </a:xfrm>
            <a:custGeom>
              <a:avLst/>
              <a:gdLst/>
              <a:ahLst/>
              <a:cxnLst/>
              <a:rect l="l" t="t" r="r" b="b"/>
              <a:pathLst>
                <a:path w="1574" h="1578" extrusionOk="0">
                  <a:moveTo>
                    <a:pt x="787" y="1"/>
                  </a:moveTo>
                  <a:cubicBezTo>
                    <a:pt x="394" y="1"/>
                    <a:pt x="1" y="265"/>
                    <a:pt x="1" y="795"/>
                  </a:cubicBezTo>
                  <a:cubicBezTo>
                    <a:pt x="1" y="1316"/>
                    <a:pt x="394" y="1577"/>
                    <a:pt x="787" y="1577"/>
                  </a:cubicBezTo>
                  <a:cubicBezTo>
                    <a:pt x="1180" y="1577"/>
                    <a:pt x="1574" y="1316"/>
                    <a:pt x="1574" y="795"/>
                  </a:cubicBezTo>
                  <a:cubicBezTo>
                    <a:pt x="1574" y="265"/>
                    <a:pt x="1180" y="1"/>
                    <a:pt x="7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1933" y="863347"/>
              <a:ext cx="59141" cy="53310"/>
            </a:xfrm>
            <a:custGeom>
              <a:avLst/>
              <a:gdLst/>
              <a:ahLst/>
              <a:cxnLst/>
              <a:rect l="l" t="t" r="r" b="b"/>
              <a:pathLst>
                <a:path w="1846" h="1664" extrusionOk="0">
                  <a:moveTo>
                    <a:pt x="1044" y="0"/>
                  </a:moveTo>
                  <a:cubicBezTo>
                    <a:pt x="1" y="61"/>
                    <a:pt x="1" y="1603"/>
                    <a:pt x="1044" y="1663"/>
                  </a:cubicBezTo>
                  <a:cubicBezTo>
                    <a:pt x="1483" y="1648"/>
                    <a:pt x="1846" y="1270"/>
                    <a:pt x="1831" y="832"/>
                  </a:cubicBezTo>
                  <a:cubicBezTo>
                    <a:pt x="1846" y="393"/>
                    <a:pt x="1498" y="15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268870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8"/>
                    <a:pt x="1498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536287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17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8"/>
                    <a:pt x="1483" y="0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803383" y="863827"/>
              <a:ext cx="58981" cy="50459"/>
            </a:xfrm>
            <a:custGeom>
              <a:avLst/>
              <a:gdLst/>
              <a:ahLst/>
              <a:cxnLst/>
              <a:rect l="l" t="t" r="r" b="b"/>
              <a:pathLst>
                <a:path w="1841" h="1575" extrusionOk="0">
                  <a:moveTo>
                    <a:pt x="1021" y="0"/>
                  </a:moveTo>
                  <a:cubicBezTo>
                    <a:pt x="352" y="0"/>
                    <a:pt x="0" y="821"/>
                    <a:pt x="480" y="1331"/>
                  </a:cubicBezTo>
                  <a:cubicBezTo>
                    <a:pt x="637" y="1499"/>
                    <a:pt x="837" y="1574"/>
                    <a:pt x="1035" y="1574"/>
                  </a:cubicBezTo>
                  <a:cubicBezTo>
                    <a:pt x="1425" y="1574"/>
                    <a:pt x="1805" y="1279"/>
                    <a:pt x="1826" y="817"/>
                  </a:cubicBezTo>
                  <a:cubicBezTo>
                    <a:pt x="1841" y="378"/>
                    <a:pt x="1493" y="0"/>
                    <a:pt x="1039" y="0"/>
                  </a:cubicBezTo>
                  <a:cubicBezTo>
                    <a:pt x="1033" y="0"/>
                    <a:pt x="1027" y="0"/>
                    <a:pt x="10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1070160" y="863827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8"/>
                    <a:pt x="1498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11" y="1143835"/>
              <a:ext cx="61063" cy="52830"/>
            </a:xfrm>
            <a:custGeom>
              <a:avLst/>
              <a:gdLst/>
              <a:ahLst/>
              <a:cxnLst/>
              <a:rect l="l" t="t" r="r" b="b"/>
              <a:pathLst>
                <a:path w="1906" h="1649" extrusionOk="0">
                  <a:moveTo>
                    <a:pt x="1104" y="0"/>
                  </a:moveTo>
                  <a:cubicBezTo>
                    <a:pt x="0" y="0"/>
                    <a:pt x="0" y="1649"/>
                    <a:pt x="1104" y="1649"/>
                  </a:cubicBezTo>
                  <a:cubicBezTo>
                    <a:pt x="1558" y="1634"/>
                    <a:pt x="1906" y="1271"/>
                    <a:pt x="1891" y="832"/>
                  </a:cubicBezTo>
                  <a:cubicBezTo>
                    <a:pt x="1906" y="378"/>
                    <a:pt x="1558" y="16"/>
                    <a:pt x="1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268870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6" y="1283"/>
                    <a:pt x="1846" y="832"/>
                  </a:cubicBezTo>
                  <a:cubicBezTo>
                    <a:pt x="1846" y="378"/>
                    <a:pt x="1498" y="16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536287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70" y="1331"/>
                  </a:cubicBezTo>
                  <a:cubicBezTo>
                    <a:pt x="633" y="1499"/>
                    <a:pt x="837" y="1575"/>
                    <a:pt x="1038" y="1575"/>
                  </a:cubicBezTo>
                  <a:cubicBezTo>
                    <a:pt x="1432" y="1575"/>
                    <a:pt x="1811" y="1283"/>
                    <a:pt x="1831" y="832"/>
                  </a:cubicBezTo>
                  <a:cubicBezTo>
                    <a:pt x="1846" y="378"/>
                    <a:pt x="1483" y="16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803223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85" y="1331"/>
                  </a:cubicBezTo>
                  <a:cubicBezTo>
                    <a:pt x="643" y="1499"/>
                    <a:pt x="844" y="1575"/>
                    <a:pt x="1042" y="1575"/>
                  </a:cubicBezTo>
                  <a:cubicBezTo>
                    <a:pt x="1432" y="1575"/>
                    <a:pt x="1810" y="1283"/>
                    <a:pt x="1831" y="832"/>
                  </a:cubicBezTo>
                  <a:cubicBezTo>
                    <a:pt x="1846" y="378"/>
                    <a:pt x="1498" y="16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1070160" y="1143835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5" y="1283"/>
                    <a:pt x="1846" y="832"/>
                  </a:cubicBezTo>
                  <a:cubicBezTo>
                    <a:pt x="1861" y="378"/>
                    <a:pt x="1498" y="16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1933" y="1424323"/>
              <a:ext cx="59141" cy="52830"/>
            </a:xfrm>
            <a:custGeom>
              <a:avLst/>
              <a:gdLst/>
              <a:ahLst/>
              <a:cxnLst/>
              <a:rect l="l" t="t" r="r" b="b"/>
              <a:pathLst>
                <a:path w="1846" h="1649" extrusionOk="0">
                  <a:moveTo>
                    <a:pt x="1044" y="1"/>
                  </a:moveTo>
                  <a:cubicBezTo>
                    <a:pt x="1" y="46"/>
                    <a:pt x="1" y="1588"/>
                    <a:pt x="1044" y="1649"/>
                  </a:cubicBezTo>
                  <a:cubicBezTo>
                    <a:pt x="1498" y="1634"/>
                    <a:pt x="1846" y="1271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268870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9"/>
                    <a:pt x="1498" y="1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536287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49" y="1"/>
                    <a:pt x="1" y="832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9"/>
                    <a:pt x="1483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803223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64" y="1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0" y="1574"/>
                    <a:pt x="1810" y="1279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1070160" y="1424323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9"/>
                    <a:pt x="1498" y="1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11" y="1704331"/>
              <a:ext cx="61063" cy="52862"/>
            </a:xfrm>
            <a:custGeom>
              <a:avLst/>
              <a:gdLst/>
              <a:ahLst/>
              <a:cxnLst/>
              <a:rect l="l" t="t" r="r" b="b"/>
              <a:pathLst>
                <a:path w="1906" h="1650" extrusionOk="0">
                  <a:moveTo>
                    <a:pt x="1104" y="1"/>
                  </a:moveTo>
                  <a:cubicBezTo>
                    <a:pt x="0" y="1"/>
                    <a:pt x="0" y="1649"/>
                    <a:pt x="1104" y="1649"/>
                  </a:cubicBezTo>
                  <a:cubicBezTo>
                    <a:pt x="1558" y="1649"/>
                    <a:pt x="1906" y="1271"/>
                    <a:pt x="1891" y="833"/>
                  </a:cubicBezTo>
                  <a:cubicBezTo>
                    <a:pt x="1906" y="379"/>
                    <a:pt x="1558" y="16"/>
                    <a:pt x="1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268870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46" y="379"/>
                    <a:pt x="1498" y="16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536287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70" y="1332"/>
                  </a:cubicBezTo>
                  <a:cubicBezTo>
                    <a:pt x="635" y="1507"/>
                    <a:pt x="842" y="1585"/>
                    <a:pt x="1044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83" y="16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803223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85" y="1332"/>
                  </a:cubicBezTo>
                  <a:cubicBezTo>
                    <a:pt x="644" y="1507"/>
                    <a:pt x="848" y="1585"/>
                    <a:pt x="1048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98" y="16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1070160" y="1704331"/>
              <a:ext cx="59622" cy="50811"/>
            </a:xfrm>
            <a:custGeom>
              <a:avLst/>
              <a:gdLst/>
              <a:ahLst/>
              <a:cxnLst/>
              <a:rect l="l" t="t" r="r" b="b"/>
              <a:pathLst>
                <a:path w="1861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61" y="379"/>
                    <a:pt x="1498" y="16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grpSp>
        <p:nvGrpSpPr>
          <p:cNvPr id="247" name="Google Shape;247;p8"/>
          <p:cNvGrpSpPr/>
          <p:nvPr/>
        </p:nvGrpSpPr>
        <p:grpSpPr>
          <a:xfrm rot="-5400000">
            <a:off x="10215717" y="405691"/>
            <a:ext cx="1506360" cy="1565139"/>
            <a:chOff x="11" y="583339"/>
            <a:chExt cx="1129770" cy="1173854"/>
          </a:xfrm>
        </p:grpSpPr>
        <p:sp>
          <p:nvSpPr>
            <p:cNvPr id="248" name="Google Shape;248;p8"/>
            <p:cNvSpPr/>
            <p:nvPr/>
          </p:nvSpPr>
          <p:spPr>
            <a:xfrm>
              <a:off x="9686" y="583339"/>
              <a:ext cx="51388" cy="52830"/>
            </a:xfrm>
            <a:custGeom>
              <a:avLst/>
              <a:gdLst/>
              <a:ahLst/>
              <a:cxnLst/>
              <a:rect l="l" t="t" r="r" b="b"/>
              <a:pathLst>
                <a:path w="1604" h="1649" extrusionOk="0">
                  <a:moveTo>
                    <a:pt x="802" y="0"/>
                  </a:moveTo>
                  <a:cubicBezTo>
                    <a:pt x="364" y="15"/>
                    <a:pt x="1" y="378"/>
                    <a:pt x="16" y="832"/>
                  </a:cubicBezTo>
                  <a:cubicBezTo>
                    <a:pt x="1" y="1270"/>
                    <a:pt x="364" y="1633"/>
                    <a:pt x="802" y="1648"/>
                  </a:cubicBezTo>
                  <a:cubicBezTo>
                    <a:pt x="1256" y="1633"/>
                    <a:pt x="1604" y="1270"/>
                    <a:pt x="1589" y="832"/>
                  </a:cubicBezTo>
                  <a:cubicBezTo>
                    <a:pt x="1604" y="378"/>
                    <a:pt x="1256" y="15"/>
                    <a:pt x="8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277103" y="584524"/>
              <a:ext cx="50908" cy="50555"/>
            </a:xfrm>
            <a:custGeom>
              <a:avLst/>
              <a:gdLst/>
              <a:ahLst/>
              <a:cxnLst/>
              <a:rect l="l" t="t" r="r" b="b"/>
              <a:pathLst>
                <a:path w="1589" h="1578" extrusionOk="0">
                  <a:moveTo>
                    <a:pt x="795" y="1"/>
                  </a:moveTo>
                  <a:cubicBezTo>
                    <a:pt x="398" y="1"/>
                    <a:pt x="1" y="265"/>
                    <a:pt x="1" y="795"/>
                  </a:cubicBezTo>
                  <a:cubicBezTo>
                    <a:pt x="1" y="1316"/>
                    <a:pt x="398" y="1577"/>
                    <a:pt x="795" y="1577"/>
                  </a:cubicBezTo>
                  <a:cubicBezTo>
                    <a:pt x="1192" y="1577"/>
                    <a:pt x="1589" y="1316"/>
                    <a:pt x="1589" y="795"/>
                  </a:cubicBezTo>
                  <a:cubicBezTo>
                    <a:pt x="1589" y="265"/>
                    <a:pt x="1192" y="1"/>
                    <a:pt x="7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543559" y="583435"/>
              <a:ext cx="52349" cy="52734"/>
            </a:xfrm>
            <a:custGeom>
              <a:avLst/>
              <a:gdLst/>
              <a:ahLst/>
              <a:cxnLst/>
              <a:rect l="l" t="t" r="r" b="b"/>
              <a:pathLst>
                <a:path w="1634" h="1646" extrusionOk="0">
                  <a:moveTo>
                    <a:pt x="817" y="1"/>
                  </a:moveTo>
                  <a:cubicBezTo>
                    <a:pt x="409" y="1"/>
                    <a:pt x="1" y="277"/>
                    <a:pt x="31" y="829"/>
                  </a:cubicBezTo>
                  <a:cubicBezTo>
                    <a:pt x="1" y="1267"/>
                    <a:pt x="364" y="1645"/>
                    <a:pt x="817" y="1645"/>
                  </a:cubicBezTo>
                  <a:cubicBezTo>
                    <a:pt x="1271" y="1645"/>
                    <a:pt x="1619" y="1267"/>
                    <a:pt x="1604" y="829"/>
                  </a:cubicBezTo>
                  <a:cubicBezTo>
                    <a:pt x="1634" y="277"/>
                    <a:pt x="1226" y="1"/>
                    <a:pt x="8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810752" y="583435"/>
              <a:ext cx="52093" cy="52734"/>
            </a:xfrm>
            <a:custGeom>
              <a:avLst/>
              <a:gdLst/>
              <a:ahLst/>
              <a:cxnLst/>
              <a:rect l="l" t="t" r="r" b="b"/>
              <a:pathLst>
                <a:path w="1626" h="1646" extrusionOk="0">
                  <a:moveTo>
                    <a:pt x="815" y="1"/>
                  </a:moveTo>
                  <a:cubicBezTo>
                    <a:pt x="408" y="1"/>
                    <a:pt x="0" y="277"/>
                    <a:pt x="23" y="829"/>
                  </a:cubicBezTo>
                  <a:cubicBezTo>
                    <a:pt x="8" y="1267"/>
                    <a:pt x="371" y="1645"/>
                    <a:pt x="809" y="1645"/>
                  </a:cubicBezTo>
                  <a:cubicBezTo>
                    <a:pt x="1263" y="1645"/>
                    <a:pt x="1626" y="1267"/>
                    <a:pt x="1596" y="829"/>
                  </a:cubicBezTo>
                  <a:cubicBezTo>
                    <a:pt x="1626" y="277"/>
                    <a:pt x="1221" y="1"/>
                    <a:pt x="8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1078874" y="584524"/>
              <a:ext cx="50427" cy="50555"/>
            </a:xfrm>
            <a:custGeom>
              <a:avLst/>
              <a:gdLst/>
              <a:ahLst/>
              <a:cxnLst/>
              <a:rect l="l" t="t" r="r" b="b"/>
              <a:pathLst>
                <a:path w="1574" h="1578" extrusionOk="0">
                  <a:moveTo>
                    <a:pt x="787" y="1"/>
                  </a:moveTo>
                  <a:cubicBezTo>
                    <a:pt x="394" y="1"/>
                    <a:pt x="1" y="265"/>
                    <a:pt x="1" y="795"/>
                  </a:cubicBezTo>
                  <a:cubicBezTo>
                    <a:pt x="1" y="1316"/>
                    <a:pt x="394" y="1577"/>
                    <a:pt x="787" y="1577"/>
                  </a:cubicBezTo>
                  <a:cubicBezTo>
                    <a:pt x="1180" y="1577"/>
                    <a:pt x="1574" y="1316"/>
                    <a:pt x="1574" y="795"/>
                  </a:cubicBezTo>
                  <a:cubicBezTo>
                    <a:pt x="1574" y="265"/>
                    <a:pt x="1180" y="1"/>
                    <a:pt x="7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933" y="863347"/>
              <a:ext cx="59141" cy="53310"/>
            </a:xfrm>
            <a:custGeom>
              <a:avLst/>
              <a:gdLst/>
              <a:ahLst/>
              <a:cxnLst/>
              <a:rect l="l" t="t" r="r" b="b"/>
              <a:pathLst>
                <a:path w="1846" h="1664" extrusionOk="0">
                  <a:moveTo>
                    <a:pt x="1044" y="0"/>
                  </a:moveTo>
                  <a:cubicBezTo>
                    <a:pt x="1" y="61"/>
                    <a:pt x="1" y="1603"/>
                    <a:pt x="1044" y="1663"/>
                  </a:cubicBezTo>
                  <a:cubicBezTo>
                    <a:pt x="1483" y="1648"/>
                    <a:pt x="1846" y="1270"/>
                    <a:pt x="1831" y="832"/>
                  </a:cubicBezTo>
                  <a:cubicBezTo>
                    <a:pt x="1846" y="393"/>
                    <a:pt x="1498" y="15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268870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8"/>
                    <a:pt x="1498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536287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17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8"/>
                    <a:pt x="1483" y="0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803383" y="863827"/>
              <a:ext cx="58981" cy="50459"/>
            </a:xfrm>
            <a:custGeom>
              <a:avLst/>
              <a:gdLst/>
              <a:ahLst/>
              <a:cxnLst/>
              <a:rect l="l" t="t" r="r" b="b"/>
              <a:pathLst>
                <a:path w="1841" h="1575" extrusionOk="0">
                  <a:moveTo>
                    <a:pt x="1021" y="0"/>
                  </a:moveTo>
                  <a:cubicBezTo>
                    <a:pt x="352" y="0"/>
                    <a:pt x="0" y="821"/>
                    <a:pt x="480" y="1331"/>
                  </a:cubicBezTo>
                  <a:cubicBezTo>
                    <a:pt x="637" y="1499"/>
                    <a:pt x="837" y="1574"/>
                    <a:pt x="1035" y="1574"/>
                  </a:cubicBezTo>
                  <a:cubicBezTo>
                    <a:pt x="1425" y="1574"/>
                    <a:pt x="1805" y="1279"/>
                    <a:pt x="1826" y="817"/>
                  </a:cubicBezTo>
                  <a:cubicBezTo>
                    <a:pt x="1841" y="378"/>
                    <a:pt x="1493" y="0"/>
                    <a:pt x="1039" y="0"/>
                  </a:cubicBezTo>
                  <a:cubicBezTo>
                    <a:pt x="1033" y="0"/>
                    <a:pt x="1027" y="0"/>
                    <a:pt x="10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1070160" y="863827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8"/>
                    <a:pt x="1498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11" y="1143835"/>
              <a:ext cx="61063" cy="52830"/>
            </a:xfrm>
            <a:custGeom>
              <a:avLst/>
              <a:gdLst/>
              <a:ahLst/>
              <a:cxnLst/>
              <a:rect l="l" t="t" r="r" b="b"/>
              <a:pathLst>
                <a:path w="1906" h="1649" extrusionOk="0">
                  <a:moveTo>
                    <a:pt x="1104" y="0"/>
                  </a:moveTo>
                  <a:cubicBezTo>
                    <a:pt x="0" y="0"/>
                    <a:pt x="0" y="1649"/>
                    <a:pt x="1104" y="1649"/>
                  </a:cubicBezTo>
                  <a:cubicBezTo>
                    <a:pt x="1558" y="1634"/>
                    <a:pt x="1906" y="1271"/>
                    <a:pt x="1891" y="832"/>
                  </a:cubicBezTo>
                  <a:cubicBezTo>
                    <a:pt x="1906" y="378"/>
                    <a:pt x="1558" y="16"/>
                    <a:pt x="1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68870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6" y="1283"/>
                    <a:pt x="1846" y="832"/>
                  </a:cubicBezTo>
                  <a:cubicBezTo>
                    <a:pt x="1846" y="378"/>
                    <a:pt x="1498" y="16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536287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70" y="1331"/>
                  </a:cubicBezTo>
                  <a:cubicBezTo>
                    <a:pt x="633" y="1499"/>
                    <a:pt x="837" y="1575"/>
                    <a:pt x="1038" y="1575"/>
                  </a:cubicBezTo>
                  <a:cubicBezTo>
                    <a:pt x="1432" y="1575"/>
                    <a:pt x="1811" y="1283"/>
                    <a:pt x="1831" y="832"/>
                  </a:cubicBezTo>
                  <a:cubicBezTo>
                    <a:pt x="1846" y="378"/>
                    <a:pt x="1483" y="16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803223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85" y="1331"/>
                  </a:cubicBezTo>
                  <a:cubicBezTo>
                    <a:pt x="643" y="1499"/>
                    <a:pt x="844" y="1575"/>
                    <a:pt x="1042" y="1575"/>
                  </a:cubicBezTo>
                  <a:cubicBezTo>
                    <a:pt x="1432" y="1575"/>
                    <a:pt x="1810" y="1283"/>
                    <a:pt x="1831" y="832"/>
                  </a:cubicBezTo>
                  <a:cubicBezTo>
                    <a:pt x="1846" y="378"/>
                    <a:pt x="1498" y="16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1070160" y="1143835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5" y="1283"/>
                    <a:pt x="1846" y="832"/>
                  </a:cubicBezTo>
                  <a:cubicBezTo>
                    <a:pt x="1861" y="378"/>
                    <a:pt x="1498" y="16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1933" y="1424323"/>
              <a:ext cx="59141" cy="52830"/>
            </a:xfrm>
            <a:custGeom>
              <a:avLst/>
              <a:gdLst/>
              <a:ahLst/>
              <a:cxnLst/>
              <a:rect l="l" t="t" r="r" b="b"/>
              <a:pathLst>
                <a:path w="1846" h="1649" extrusionOk="0">
                  <a:moveTo>
                    <a:pt x="1044" y="1"/>
                  </a:moveTo>
                  <a:cubicBezTo>
                    <a:pt x="1" y="46"/>
                    <a:pt x="1" y="1588"/>
                    <a:pt x="1044" y="1649"/>
                  </a:cubicBezTo>
                  <a:cubicBezTo>
                    <a:pt x="1498" y="1634"/>
                    <a:pt x="1846" y="1271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268870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9"/>
                    <a:pt x="1498" y="1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536287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49" y="1"/>
                    <a:pt x="1" y="832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9"/>
                    <a:pt x="1483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803223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64" y="1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0" y="1574"/>
                    <a:pt x="1810" y="1279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1070160" y="1424323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9"/>
                    <a:pt x="1498" y="1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11" y="1704331"/>
              <a:ext cx="61063" cy="52862"/>
            </a:xfrm>
            <a:custGeom>
              <a:avLst/>
              <a:gdLst/>
              <a:ahLst/>
              <a:cxnLst/>
              <a:rect l="l" t="t" r="r" b="b"/>
              <a:pathLst>
                <a:path w="1906" h="1650" extrusionOk="0">
                  <a:moveTo>
                    <a:pt x="1104" y="1"/>
                  </a:moveTo>
                  <a:cubicBezTo>
                    <a:pt x="0" y="1"/>
                    <a:pt x="0" y="1649"/>
                    <a:pt x="1104" y="1649"/>
                  </a:cubicBezTo>
                  <a:cubicBezTo>
                    <a:pt x="1558" y="1649"/>
                    <a:pt x="1906" y="1271"/>
                    <a:pt x="1891" y="833"/>
                  </a:cubicBezTo>
                  <a:cubicBezTo>
                    <a:pt x="1906" y="379"/>
                    <a:pt x="1558" y="16"/>
                    <a:pt x="1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268870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46" y="379"/>
                    <a:pt x="1498" y="16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536287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70" y="1332"/>
                  </a:cubicBezTo>
                  <a:cubicBezTo>
                    <a:pt x="635" y="1507"/>
                    <a:pt x="842" y="1585"/>
                    <a:pt x="1044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83" y="16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803223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85" y="1332"/>
                  </a:cubicBezTo>
                  <a:cubicBezTo>
                    <a:pt x="644" y="1507"/>
                    <a:pt x="848" y="1585"/>
                    <a:pt x="1048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98" y="16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1070160" y="1704331"/>
              <a:ext cx="59622" cy="50811"/>
            </a:xfrm>
            <a:custGeom>
              <a:avLst/>
              <a:gdLst/>
              <a:ahLst/>
              <a:cxnLst/>
              <a:rect l="l" t="t" r="r" b="b"/>
              <a:pathLst>
                <a:path w="1861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61" y="379"/>
                    <a:pt x="1498" y="16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pic>
        <p:nvPicPr>
          <p:cNvPr id="56" name="Рисунок 55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6257" y="5746532"/>
            <a:ext cx="457200" cy="514350"/>
          </a:xfrm>
          <a:prstGeom prst="rect">
            <a:avLst/>
          </a:prstGeom>
        </p:spPr>
      </p:pic>
      <p:grpSp>
        <p:nvGrpSpPr>
          <p:cNvPr id="57" name="Google Shape;233;p13"/>
          <p:cNvGrpSpPr/>
          <p:nvPr userDrawn="1"/>
        </p:nvGrpSpPr>
        <p:grpSpPr>
          <a:xfrm>
            <a:off x="-1" y="-280220"/>
            <a:ext cx="12709190" cy="7418439"/>
            <a:chOff x="0" y="-193656"/>
            <a:chExt cx="9144000" cy="5337414"/>
          </a:xfrm>
          <a:solidFill>
            <a:schemeClr val="bg2"/>
          </a:solidFill>
        </p:grpSpPr>
        <p:sp>
          <p:nvSpPr>
            <p:cNvPr id="58" name="Google Shape;234;p13"/>
            <p:cNvSpPr/>
            <p:nvPr/>
          </p:nvSpPr>
          <p:spPr>
            <a:xfrm>
              <a:off x="8898300" y="4897800"/>
              <a:ext cx="245700" cy="24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59" name="Google Shape;235;p13"/>
            <p:cNvGrpSpPr/>
            <p:nvPr/>
          </p:nvGrpSpPr>
          <p:grpSpPr>
            <a:xfrm>
              <a:off x="5724776" y="-193656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69" name="Google Shape;236;p13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237;p13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238;p13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60" name="Google Shape;239;p13"/>
            <p:cNvSpPr/>
            <p:nvPr/>
          </p:nvSpPr>
          <p:spPr>
            <a:xfrm>
              <a:off x="0" y="3511500"/>
              <a:ext cx="245700" cy="1632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2" name="Google Shape;241;p13"/>
            <p:cNvGrpSpPr/>
            <p:nvPr/>
          </p:nvGrpSpPr>
          <p:grpSpPr>
            <a:xfrm>
              <a:off x="1713776" y="4968645"/>
              <a:ext cx="738214" cy="175113"/>
              <a:chOff x="6073850" y="4887310"/>
              <a:chExt cx="1080050" cy="256200"/>
            </a:xfrm>
            <a:grpFill/>
          </p:grpSpPr>
          <p:sp>
            <p:nvSpPr>
              <p:cNvPr id="66" name="Google Shape;242;p13"/>
              <p:cNvSpPr/>
              <p:nvPr/>
            </p:nvSpPr>
            <p:spPr>
              <a:xfrm>
                <a:off x="607385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243;p13"/>
              <p:cNvSpPr/>
              <p:nvPr/>
            </p:nvSpPr>
            <p:spPr>
              <a:xfrm>
                <a:off x="6465825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244;p13"/>
              <p:cNvSpPr/>
              <p:nvPr/>
            </p:nvSpPr>
            <p:spPr>
              <a:xfrm>
                <a:off x="685780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" name="Google Shape;245;p13"/>
            <p:cNvGrpSpPr/>
            <p:nvPr/>
          </p:nvGrpSpPr>
          <p:grpSpPr>
            <a:xfrm rot="5400000">
              <a:off x="8541282" y="1513324"/>
              <a:ext cx="296080" cy="104100"/>
              <a:chOff x="618225" y="844450"/>
              <a:chExt cx="296080" cy="104100"/>
            </a:xfrm>
            <a:grpFill/>
          </p:grpSpPr>
          <p:sp>
            <p:nvSpPr>
              <p:cNvPr id="64" name="Google Shape;246;p13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247;p13"/>
              <p:cNvSpPr/>
              <p:nvPr/>
            </p:nvSpPr>
            <p:spPr>
              <a:xfrm>
                <a:off x="81020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2" name="Прямоугольник 71"/>
          <p:cNvSpPr/>
          <p:nvPr userDrawn="1"/>
        </p:nvSpPr>
        <p:spPr>
          <a:xfrm>
            <a:off x="2984740" y="6349042"/>
            <a:ext cx="9207260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 userDrawn="1"/>
        </p:nvSpPr>
        <p:spPr>
          <a:xfrm flipH="1">
            <a:off x="0" y="326053"/>
            <a:ext cx="4222572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preserve="1">
  <p:cSld name="Title and three columns">
    <p:bg>
      <p:bgPr>
        <a:solidFill>
          <a:schemeClr val="bg2"/>
        </a:solidFill>
        <a:effectLst/>
      </p:bgPr>
    </p:bg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2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>
                <a:solidFill>
                  <a:schemeClr val="bg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704" name="Google Shape;704;p24"/>
          <p:cNvSpPr txBox="1">
            <a:spLocks noGrp="1"/>
          </p:cNvSpPr>
          <p:nvPr>
            <p:ph type="title" idx="2"/>
          </p:nvPr>
        </p:nvSpPr>
        <p:spPr>
          <a:xfrm>
            <a:off x="960000" y="399264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bg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 dirty="0"/>
          </a:p>
        </p:txBody>
      </p:sp>
      <p:sp>
        <p:nvSpPr>
          <p:cNvPr id="705" name="Google Shape;705;p24"/>
          <p:cNvSpPr txBox="1">
            <a:spLocks noGrp="1"/>
          </p:cNvSpPr>
          <p:nvPr>
            <p:ph type="subTitle" idx="1"/>
          </p:nvPr>
        </p:nvSpPr>
        <p:spPr>
          <a:xfrm>
            <a:off x="960000" y="4712600"/>
            <a:ext cx="31152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bg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6" name="Google Shape;706;p24"/>
          <p:cNvSpPr txBox="1">
            <a:spLocks noGrp="1"/>
          </p:cNvSpPr>
          <p:nvPr>
            <p:ph type="title" idx="3"/>
          </p:nvPr>
        </p:nvSpPr>
        <p:spPr>
          <a:xfrm>
            <a:off x="4538400" y="399264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bg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07" name="Google Shape;707;p24"/>
          <p:cNvSpPr txBox="1">
            <a:spLocks noGrp="1"/>
          </p:cNvSpPr>
          <p:nvPr>
            <p:ph type="subTitle" idx="4"/>
          </p:nvPr>
        </p:nvSpPr>
        <p:spPr>
          <a:xfrm>
            <a:off x="4538400" y="4712600"/>
            <a:ext cx="31152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bg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8" name="Google Shape;708;p24"/>
          <p:cNvSpPr txBox="1">
            <a:spLocks noGrp="1"/>
          </p:cNvSpPr>
          <p:nvPr>
            <p:ph type="title" idx="5"/>
          </p:nvPr>
        </p:nvSpPr>
        <p:spPr>
          <a:xfrm>
            <a:off x="8116800" y="399264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bg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09" name="Google Shape;709;p24"/>
          <p:cNvSpPr txBox="1">
            <a:spLocks noGrp="1"/>
          </p:cNvSpPr>
          <p:nvPr>
            <p:ph type="subTitle" idx="6"/>
          </p:nvPr>
        </p:nvSpPr>
        <p:spPr>
          <a:xfrm>
            <a:off x="8116800" y="4712600"/>
            <a:ext cx="31152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bg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0" name="Google Shape;710;p24"/>
          <p:cNvGrpSpPr/>
          <p:nvPr/>
        </p:nvGrpSpPr>
        <p:grpSpPr>
          <a:xfrm rot="-5400000">
            <a:off x="10215717" y="405691"/>
            <a:ext cx="1506360" cy="1565139"/>
            <a:chOff x="11" y="583339"/>
            <a:chExt cx="1129770" cy="1173854"/>
          </a:xfrm>
          <a:solidFill>
            <a:schemeClr val="bg1"/>
          </a:solidFill>
        </p:grpSpPr>
        <p:sp>
          <p:nvSpPr>
            <p:cNvPr id="711" name="Google Shape;711;p24"/>
            <p:cNvSpPr/>
            <p:nvPr/>
          </p:nvSpPr>
          <p:spPr>
            <a:xfrm>
              <a:off x="9686" y="583339"/>
              <a:ext cx="51388" cy="52830"/>
            </a:xfrm>
            <a:custGeom>
              <a:avLst/>
              <a:gdLst/>
              <a:ahLst/>
              <a:cxnLst/>
              <a:rect l="l" t="t" r="r" b="b"/>
              <a:pathLst>
                <a:path w="1604" h="1649" extrusionOk="0">
                  <a:moveTo>
                    <a:pt x="802" y="0"/>
                  </a:moveTo>
                  <a:cubicBezTo>
                    <a:pt x="364" y="15"/>
                    <a:pt x="1" y="378"/>
                    <a:pt x="16" y="832"/>
                  </a:cubicBezTo>
                  <a:cubicBezTo>
                    <a:pt x="1" y="1270"/>
                    <a:pt x="364" y="1633"/>
                    <a:pt x="802" y="1648"/>
                  </a:cubicBezTo>
                  <a:cubicBezTo>
                    <a:pt x="1256" y="1633"/>
                    <a:pt x="1604" y="1270"/>
                    <a:pt x="1589" y="832"/>
                  </a:cubicBezTo>
                  <a:cubicBezTo>
                    <a:pt x="1604" y="378"/>
                    <a:pt x="1256" y="15"/>
                    <a:pt x="80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2" name="Google Shape;712;p24"/>
            <p:cNvSpPr/>
            <p:nvPr/>
          </p:nvSpPr>
          <p:spPr>
            <a:xfrm>
              <a:off x="277103" y="584524"/>
              <a:ext cx="50908" cy="50555"/>
            </a:xfrm>
            <a:custGeom>
              <a:avLst/>
              <a:gdLst/>
              <a:ahLst/>
              <a:cxnLst/>
              <a:rect l="l" t="t" r="r" b="b"/>
              <a:pathLst>
                <a:path w="1589" h="1578" extrusionOk="0">
                  <a:moveTo>
                    <a:pt x="795" y="1"/>
                  </a:moveTo>
                  <a:cubicBezTo>
                    <a:pt x="398" y="1"/>
                    <a:pt x="1" y="265"/>
                    <a:pt x="1" y="795"/>
                  </a:cubicBezTo>
                  <a:cubicBezTo>
                    <a:pt x="1" y="1316"/>
                    <a:pt x="398" y="1577"/>
                    <a:pt x="795" y="1577"/>
                  </a:cubicBezTo>
                  <a:cubicBezTo>
                    <a:pt x="1192" y="1577"/>
                    <a:pt x="1589" y="1316"/>
                    <a:pt x="1589" y="795"/>
                  </a:cubicBezTo>
                  <a:cubicBezTo>
                    <a:pt x="1589" y="265"/>
                    <a:pt x="1192" y="1"/>
                    <a:pt x="79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3" name="Google Shape;713;p24"/>
            <p:cNvSpPr/>
            <p:nvPr/>
          </p:nvSpPr>
          <p:spPr>
            <a:xfrm>
              <a:off x="543559" y="583435"/>
              <a:ext cx="52349" cy="52734"/>
            </a:xfrm>
            <a:custGeom>
              <a:avLst/>
              <a:gdLst/>
              <a:ahLst/>
              <a:cxnLst/>
              <a:rect l="l" t="t" r="r" b="b"/>
              <a:pathLst>
                <a:path w="1634" h="1646" extrusionOk="0">
                  <a:moveTo>
                    <a:pt x="817" y="1"/>
                  </a:moveTo>
                  <a:cubicBezTo>
                    <a:pt x="409" y="1"/>
                    <a:pt x="1" y="277"/>
                    <a:pt x="31" y="829"/>
                  </a:cubicBezTo>
                  <a:cubicBezTo>
                    <a:pt x="1" y="1267"/>
                    <a:pt x="364" y="1645"/>
                    <a:pt x="817" y="1645"/>
                  </a:cubicBezTo>
                  <a:cubicBezTo>
                    <a:pt x="1271" y="1645"/>
                    <a:pt x="1619" y="1267"/>
                    <a:pt x="1604" y="829"/>
                  </a:cubicBezTo>
                  <a:cubicBezTo>
                    <a:pt x="1634" y="277"/>
                    <a:pt x="1226" y="1"/>
                    <a:pt x="8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4" name="Google Shape;714;p24"/>
            <p:cNvSpPr/>
            <p:nvPr/>
          </p:nvSpPr>
          <p:spPr>
            <a:xfrm>
              <a:off x="810752" y="583435"/>
              <a:ext cx="52093" cy="52734"/>
            </a:xfrm>
            <a:custGeom>
              <a:avLst/>
              <a:gdLst/>
              <a:ahLst/>
              <a:cxnLst/>
              <a:rect l="l" t="t" r="r" b="b"/>
              <a:pathLst>
                <a:path w="1626" h="1646" extrusionOk="0">
                  <a:moveTo>
                    <a:pt x="815" y="1"/>
                  </a:moveTo>
                  <a:cubicBezTo>
                    <a:pt x="408" y="1"/>
                    <a:pt x="0" y="277"/>
                    <a:pt x="23" y="829"/>
                  </a:cubicBezTo>
                  <a:cubicBezTo>
                    <a:pt x="8" y="1267"/>
                    <a:pt x="371" y="1645"/>
                    <a:pt x="809" y="1645"/>
                  </a:cubicBezTo>
                  <a:cubicBezTo>
                    <a:pt x="1263" y="1645"/>
                    <a:pt x="1626" y="1267"/>
                    <a:pt x="1596" y="829"/>
                  </a:cubicBezTo>
                  <a:cubicBezTo>
                    <a:pt x="1626" y="277"/>
                    <a:pt x="1221" y="1"/>
                    <a:pt x="8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5" name="Google Shape;715;p24"/>
            <p:cNvSpPr/>
            <p:nvPr/>
          </p:nvSpPr>
          <p:spPr>
            <a:xfrm>
              <a:off x="1078874" y="584524"/>
              <a:ext cx="50427" cy="50555"/>
            </a:xfrm>
            <a:custGeom>
              <a:avLst/>
              <a:gdLst/>
              <a:ahLst/>
              <a:cxnLst/>
              <a:rect l="l" t="t" r="r" b="b"/>
              <a:pathLst>
                <a:path w="1574" h="1578" extrusionOk="0">
                  <a:moveTo>
                    <a:pt x="787" y="1"/>
                  </a:moveTo>
                  <a:cubicBezTo>
                    <a:pt x="394" y="1"/>
                    <a:pt x="1" y="265"/>
                    <a:pt x="1" y="795"/>
                  </a:cubicBezTo>
                  <a:cubicBezTo>
                    <a:pt x="1" y="1316"/>
                    <a:pt x="394" y="1577"/>
                    <a:pt x="787" y="1577"/>
                  </a:cubicBezTo>
                  <a:cubicBezTo>
                    <a:pt x="1180" y="1577"/>
                    <a:pt x="1574" y="1316"/>
                    <a:pt x="1574" y="795"/>
                  </a:cubicBezTo>
                  <a:cubicBezTo>
                    <a:pt x="1574" y="265"/>
                    <a:pt x="1180" y="1"/>
                    <a:pt x="78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1933" y="863347"/>
              <a:ext cx="59141" cy="53310"/>
            </a:xfrm>
            <a:custGeom>
              <a:avLst/>
              <a:gdLst/>
              <a:ahLst/>
              <a:cxnLst/>
              <a:rect l="l" t="t" r="r" b="b"/>
              <a:pathLst>
                <a:path w="1846" h="1664" extrusionOk="0">
                  <a:moveTo>
                    <a:pt x="1044" y="0"/>
                  </a:moveTo>
                  <a:cubicBezTo>
                    <a:pt x="1" y="61"/>
                    <a:pt x="1" y="1603"/>
                    <a:pt x="1044" y="1663"/>
                  </a:cubicBezTo>
                  <a:cubicBezTo>
                    <a:pt x="1483" y="1648"/>
                    <a:pt x="1846" y="1270"/>
                    <a:pt x="1831" y="832"/>
                  </a:cubicBezTo>
                  <a:cubicBezTo>
                    <a:pt x="1846" y="393"/>
                    <a:pt x="1498" y="15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268870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536287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17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8"/>
                    <a:pt x="1483" y="0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9" name="Google Shape;719;p24"/>
            <p:cNvSpPr/>
            <p:nvPr/>
          </p:nvSpPr>
          <p:spPr>
            <a:xfrm>
              <a:off x="803383" y="863827"/>
              <a:ext cx="58981" cy="50459"/>
            </a:xfrm>
            <a:custGeom>
              <a:avLst/>
              <a:gdLst/>
              <a:ahLst/>
              <a:cxnLst/>
              <a:rect l="l" t="t" r="r" b="b"/>
              <a:pathLst>
                <a:path w="1841" h="1575" extrusionOk="0">
                  <a:moveTo>
                    <a:pt x="1021" y="0"/>
                  </a:moveTo>
                  <a:cubicBezTo>
                    <a:pt x="352" y="0"/>
                    <a:pt x="0" y="821"/>
                    <a:pt x="480" y="1331"/>
                  </a:cubicBezTo>
                  <a:cubicBezTo>
                    <a:pt x="637" y="1499"/>
                    <a:pt x="837" y="1574"/>
                    <a:pt x="1035" y="1574"/>
                  </a:cubicBezTo>
                  <a:cubicBezTo>
                    <a:pt x="1425" y="1574"/>
                    <a:pt x="1805" y="1279"/>
                    <a:pt x="1826" y="817"/>
                  </a:cubicBezTo>
                  <a:cubicBezTo>
                    <a:pt x="1841" y="378"/>
                    <a:pt x="1493" y="0"/>
                    <a:pt x="1039" y="0"/>
                  </a:cubicBezTo>
                  <a:cubicBezTo>
                    <a:pt x="1033" y="0"/>
                    <a:pt x="1027" y="0"/>
                    <a:pt x="10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0" name="Google Shape;720;p24"/>
            <p:cNvSpPr/>
            <p:nvPr/>
          </p:nvSpPr>
          <p:spPr>
            <a:xfrm>
              <a:off x="1070160" y="863827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8"/>
                    <a:pt x="1498" y="0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1" name="Google Shape;721;p24"/>
            <p:cNvSpPr/>
            <p:nvPr/>
          </p:nvSpPr>
          <p:spPr>
            <a:xfrm>
              <a:off x="11" y="1143835"/>
              <a:ext cx="61063" cy="52830"/>
            </a:xfrm>
            <a:custGeom>
              <a:avLst/>
              <a:gdLst/>
              <a:ahLst/>
              <a:cxnLst/>
              <a:rect l="l" t="t" r="r" b="b"/>
              <a:pathLst>
                <a:path w="1906" h="1649" extrusionOk="0">
                  <a:moveTo>
                    <a:pt x="1104" y="0"/>
                  </a:moveTo>
                  <a:cubicBezTo>
                    <a:pt x="0" y="0"/>
                    <a:pt x="0" y="1649"/>
                    <a:pt x="1104" y="1649"/>
                  </a:cubicBezTo>
                  <a:cubicBezTo>
                    <a:pt x="1558" y="1634"/>
                    <a:pt x="1906" y="1271"/>
                    <a:pt x="1891" y="832"/>
                  </a:cubicBezTo>
                  <a:cubicBezTo>
                    <a:pt x="1906" y="378"/>
                    <a:pt x="1558" y="16"/>
                    <a:pt x="110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2" name="Google Shape;722;p24"/>
            <p:cNvSpPr/>
            <p:nvPr/>
          </p:nvSpPr>
          <p:spPr>
            <a:xfrm>
              <a:off x="268870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6" y="1283"/>
                    <a:pt x="1846" y="832"/>
                  </a:cubicBezTo>
                  <a:cubicBezTo>
                    <a:pt x="1846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3" name="Google Shape;723;p24"/>
            <p:cNvSpPr/>
            <p:nvPr/>
          </p:nvSpPr>
          <p:spPr>
            <a:xfrm>
              <a:off x="536287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70" y="1331"/>
                  </a:cubicBezTo>
                  <a:cubicBezTo>
                    <a:pt x="633" y="1499"/>
                    <a:pt x="837" y="1575"/>
                    <a:pt x="1038" y="1575"/>
                  </a:cubicBezTo>
                  <a:cubicBezTo>
                    <a:pt x="1432" y="1575"/>
                    <a:pt x="1811" y="1283"/>
                    <a:pt x="1831" y="832"/>
                  </a:cubicBezTo>
                  <a:cubicBezTo>
                    <a:pt x="1846" y="378"/>
                    <a:pt x="1483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4" name="Google Shape;724;p24"/>
            <p:cNvSpPr/>
            <p:nvPr/>
          </p:nvSpPr>
          <p:spPr>
            <a:xfrm>
              <a:off x="803223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85" y="1331"/>
                  </a:cubicBezTo>
                  <a:cubicBezTo>
                    <a:pt x="643" y="1499"/>
                    <a:pt x="844" y="1575"/>
                    <a:pt x="1042" y="1575"/>
                  </a:cubicBezTo>
                  <a:cubicBezTo>
                    <a:pt x="1432" y="1575"/>
                    <a:pt x="1810" y="1283"/>
                    <a:pt x="1831" y="832"/>
                  </a:cubicBezTo>
                  <a:cubicBezTo>
                    <a:pt x="1846" y="378"/>
                    <a:pt x="1498" y="16"/>
                    <a:pt x="10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5" name="Google Shape;725;p24"/>
            <p:cNvSpPr/>
            <p:nvPr/>
          </p:nvSpPr>
          <p:spPr>
            <a:xfrm>
              <a:off x="1070160" y="1143835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5" y="1283"/>
                    <a:pt x="1846" y="832"/>
                  </a:cubicBezTo>
                  <a:cubicBezTo>
                    <a:pt x="1861" y="378"/>
                    <a:pt x="1498" y="16"/>
                    <a:pt x="105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6" name="Google Shape;726;p24"/>
            <p:cNvSpPr/>
            <p:nvPr/>
          </p:nvSpPr>
          <p:spPr>
            <a:xfrm>
              <a:off x="1933" y="1424323"/>
              <a:ext cx="59141" cy="52830"/>
            </a:xfrm>
            <a:custGeom>
              <a:avLst/>
              <a:gdLst/>
              <a:ahLst/>
              <a:cxnLst/>
              <a:rect l="l" t="t" r="r" b="b"/>
              <a:pathLst>
                <a:path w="1846" h="1649" extrusionOk="0">
                  <a:moveTo>
                    <a:pt x="1044" y="1"/>
                  </a:moveTo>
                  <a:cubicBezTo>
                    <a:pt x="1" y="46"/>
                    <a:pt x="1" y="1588"/>
                    <a:pt x="1044" y="1649"/>
                  </a:cubicBezTo>
                  <a:cubicBezTo>
                    <a:pt x="1498" y="1634"/>
                    <a:pt x="1846" y="1271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7" name="Google Shape;727;p24"/>
            <p:cNvSpPr/>
            <p:nvPr/>
          </p:nvSpPr>
          <p:spPr>
            <a:xfrm>
              <a:off x="268870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8" name="Google Shape;728;p24"/>
            <p:cNvSpPr/>
            <p:nvPr/>
          </p:nvSpPr>
          <p:spPr>
            <a:xfrm>
              <a:off x="536287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49" y="1"/>
                    <a:pt x="1" y="832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9"/>
                    <a:pt x="1483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9" name="Google Shape;729;p24"/>
            <p:cNvSpPr/>
            <p:nvPr/>
          </p:nvSpPr>
          <p:spPr>
            <a:xfrm>
              <a:off x="803223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64" y="1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0" y="1574"/>
                    <a:pt x="1810" y="1279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0" name="Google Shape;730;p24"/>
            <p:cNvSpPr/>
            <p:nvPr/>
          </p:nvSpPr>
          <p:spPr>
            <a:xfrm>
              <a:off x="1070160" y="1424323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9"/>
                    <a:pt x="1498" y="1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1" name="Google Shape;731;p24"/>
            <p:cNvSpPr/>
            <p:nvPr/>
          </p:nvSpPr>
          <p:spPr>
            <a:xfrm>
              <a:off x="11" y="1704331"/>
              <a:ext cx="61063" cy="52862"/>
            </a:xfrm>
            <a:custGeom>
              <a:avLst/>
              <a:gdLst/>
              <a:ahLst/>
              <a:cxnLst/>
              <a:rect l="l" t="t" r="r" b="b"/>
              <a:pathLst>
                <a:path w="1906" h="1650" extrusionOk="0">
                  <a:moveTo>
                    <a:pt x="1104" y="1"/>
                  </a:moveTo>
                  <a:cubicBezTo>
                    <a:pt x="0" y="1"/>
                    <a:pt x="0" y="1649"/>
                    <a:pt x="1104" y="1649"/>
                  </a:cubicBezTo>
                  <a:cubicBezTo>
                    <a:pt x="1558" y="1649"/>
                    <a:pt x="1906" y="1271"/>
                    <a:pt x="1891" y="833"/>
                  </a:cubicBezTo>
                  <a:cubicBezTo>
                    <a:pt x="1906" y="379"/>
                    <a:pt x="1558" y="16"/>
                    <a:pt x="11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2" name="Google Shape;732;p24"/>
            <p:cNvSpPr/>
            <p:nvPr/>
          </p:nvSpPr>
          <p:spPr>
            <a:xfrm>
              <a:off x="268870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46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3" name="Google Shape;733;p24"/>
            <p:cNvSpPr/>
            <p:nvPr/>
          </p:nvSpPr>
          <p:spPr>
            <a:xfrm>
              <a:off x="536287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70" y="1332"/>
                  </a:cubicBezTo>
                  <a:cubicBezTo>
                    <a:pt x="635" y="1507"/>
                    <a:pt x="842" y="1585"/>
                    <a:pt x="1044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83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4" name="Google Shape;734;p24"/>
            <p:cNvSpPr/>
            <p:nvPr/>
          </p:nvSpPr>
          <p:spPr>
            <a:xfrm>
              <a:off x="803223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85" y="1332"/>
                  </a:cubicBezTo>
                  <a:cubicBezTo>
                    <a:pt x="644" y="1507"/>
                    <a:pt x="848" y="1585"/>
                    <a:pt x="1048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98" y="16"/>
                    <a:pt x="104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5" name="Google Shape;735;p24"/>
            <p:cNvSpPr/>
            <p:nvPr/>
          </p:nvSpPr>
          <p:spPr>
            <a:xfrm>
              <a:off x="1070160" y="1704331"/>
              <a:ext cx="59622" cy="50811"/>
            </a:xfrm>
            <a:custGeom>
              <a:avLst/>
              <a:gdLst/>
              <a:ahLst/>
              <a:cxnLst/>
              <a:rect l="l" t="t" r="r" b="b"/>
              <a:pathLst>
                <a:path w="1861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61" y="379"/>
                    <a:pt x="1498" y="16"/>
                    <a:pt x="10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pic>
        <p:nvPicPr>
          <p:cNvPr id="35" name="Рисунок 34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6257" y="5725400"/>
            <a:ext cx="457200" cy="514350"/>
          </a:xfrm>
          <a:prstGeom prst="rect">
            <a:avLst/>
          </a:prstGeom>
        </p:spPr>
      </p:pic>
      <p:sp>
        <p:nvSpPr>
          <p:cNvPr id="51" name="Прямоугольник 50"/>
          <p:cNvSpPr/>
          <p:nvPr userDrawn="1"/>
        </p:nvSpPr>
        <p:spPr>
          <a:xfrm>
            <a:off x="2984740" y="6349042"/>
            <a:ext cx="9207260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 userDrawn="1"/>
        </p:nvSpPr>
        <p:spPr>
          <a:xfrm flipH="1">
            <a:off x="0" y="326053"/>
            <a:ext cx="4222572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 preserve="1">
  <p:cSld name="1_Title and three columns"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2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704" name="Google Shape;704;p24"/>
          <p:cNvSpPr txBox="1">
            <a:spLocks noGrp="1"/>
          </p:cNvSpPr>
          <p:nvPr>
            <p:ph type="title" idx="2"/>
          </p:nvPr>
        </p:nvSpPr>
        <p:spPr>
          <a:xfrm>
            <a:off x="960000" y="399264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 dirty="0"/>
          </a:p>
        </p:txBody>
      </p:sp>
      <p:sp>
        <p:nvSpPr>
          <p:cNvPr id="705" name="Google Shape;705;p24"/>
          <p:cNvSpPr txBox="1">
            <a:spLocks noGrp="1"/>
          </p:cNvSpPr>
          <p:nvPr>
            <p:ph type="subTitle" idx="1"/>
          </p:nvPr>
        </p:nvSpPr>
        <p:spPr>
          <a:xfrm>
            <a:off x="960000" y="4712600"/>
            <a:ext cx="31152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6" name="Google Shape;706;p24"/>
          <p:cNvSpPr txBox="1">
            <a:spLocks noGrp="1"/>
          </p:cNvSpPr>
          <p:nvPr>
            <p:ph type="title" idx="3"/>
          </p:nvPr>
        </p:nvSpPr>
        <p:spPr>
          <a:xfrm>
            <a:off x="4538400" y="399264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07" name="Google Shape;707;p24"/>
          <p:cNvSpPr txBox="1">
            <a:spLocks noGrp="1"/>
          </p:cNvSpPr>
          <p:nvPr>
            <p:ph type="subTitle" idx="4"/>
          </p:nvPr>
        </p:nvSpPr>
        <p:spPr>
          <a:xfrm>
            <a:off x="4538400" y="4712600"/>
            <a:ext cx="31152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8" name="Google Shape;708;p24"/>
          <p:cNvSpPr txBox="1">
            <a:spLocks noGrp="1"/>
          </p:cNvSpPr>
          <p:nvPr>
            <p:ph type="title" idx="5"/>
          </p:nvPr>
        </p:nvSpPr>
        <p:spPr>
          <a:xfrm>
            <a:off x="8116800" y="3992645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09" name="Google Shape;709;p24"/>
          <p:cNvSpPr txBox="1">
            <a:spLocks noGrp="1"/>
          </p:cNvSpPr>
          <p:nvPr>
            <p:ph type="subTitle" idx="6"/>
          </p:nvPr>
        </p:nvSpPr>
        <p:spPr>
          <a:xfrm>
            <a:off x="8116800" y="4712600"/>
            <a:ext cx="3115200" cy="10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10" name="Google Shape;710;p24"/>
          <p:cNvGrpSpPr/>
          <p:nvPr/>
        </p:nvGrpSpPr>
        <p:grpSpPr>
          <a:xfrm rot="-5400000">
            <a:off x="10215717" y="405691"/>
            <a:ext cx="1506360" cy="1565139"/>
            <a:chOff x="11" y="583339"/>
            <a:chExt cx="1129770" cy="1173854"/>
          </a:xfrm>
        </p:grpSpPr>
        <p:sp>
          <p:nvSpPr>
            <p:cNvPr id="711" name="Google Shape;711;p24"/>
            <p:cNvSpPr/>
            <p:nvPr/>
          </p:nvSpPr>
          <p:spPr>
            <a:xfrm>
              <a:off x="9686" y="583339"/>
              <a:ext cx="51388" cy="52830"/>
            </a:xfrm>
            <a:custGeom>
              <a:avLst/>
              <a:gdLst/>
              <a:ahLst/>
              <a:cxnLst/>
              <a:rect l="l" t="t" r="r" b="b"/>
              <a:pathLst>
                <a:path w="1604" h="1649" extrusionOk="0">
                  <a:moveTo>
                    <a:pt x="802" y="0"/>
                  </a:moveTo>
                  <a:cubicBezTo>
                    <a:pt x="364" y="15"/>
                    <a:pt x="1" y="378"/>
                    <a:pt x="16" y="832"/>
                  </a:cubicBezTo>
                  <a:cubicBezTo>
                    <a:pt x="1" y="1270"/>
                    <a:pt x="364" y="1633"/>
                    <a:pt x="802" y="1648"/>
                  </a:cubicBezTo>
                  <a:cubicBezTo>
                    <a:pt x="1256" y="1633"/>
                    <a:pt x="1604" y="1270"/>
                    <a:pt x="1589" y="832"/>
                  </a:cubicBezTo>
                  <a:cubicBezTo>
                    <a:pt x="1604" y="378"/>
                    <a:pt x="1256" y="15"/>
                    <a:pt x="80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2" name="Google Shape;712;p24"/>
            <p:cNvSpPr/>
            <p:nvPr/>
          </p:nvSpPr>
          <p:spPr>
            <a:xfrm>
              <a:off x="277103" y="584524"/>
              <a:ext cx="50908" cy="50555"/>
            </a:xfrm>
            <a:custGeom>
              <a:avLst/>
              <a:gdLst/>
              <a:ahLst/>
              <a:cxnLst/>
              <a:rect l="l" t="t" r="r" b="b"/>
              <a:pathLst>
                <a:path w="1589" h="1578" extrusionOk="0">
                  <a:moveTo>
                    <a:pt x="795" y="1"/>
                  </a:moveTo>
                  <a:cubicBezTo>
                    <a:pt x="398" y="1"/>
                    <a:pt x="1" y="265"/>
                    <a:pt x="1" y="795"/>
                  </a:cubicBezTo>
                  <a:cubicBezTo>
                    <a:pt x="1" y="1316"/>
                    <a:pt x="398" y="1577"/>
                    <a:pt x="795" y="1577"/>
                  </a:cubicBezTo>
                  <a:cubicBezTo>
                    <a:pt x="1192" y="1577"/>
                    <a:pt x="1589" y="1316"/>
                    <a:pt x="1589" y="795"/>
                  </a:cubicBezTo>
                  <a:cubicBezTo>
                    <a:pt x="1589" y="265"/>
                    <a:pt x="1192" y="1"/>
                    <a:pt x="7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3" name="Google Shape;713;p24"/>
            <p:cNvSpPr/>
            <p:nvPr/>
          </p:nvSpPr>
          <p:spPr>
            <a:xfrm>
              <a:off x="543559" y="583435"/>
              <a:ext cx="52349" cy="52734"/>
            </a:xfrm>
            <a:custGeom>
              <a:avLst/>
              <a:gdLst/>
              <a:ahLst/>
              <a:cxnLst/>
              <a:rect l="l" t="t" r="r" b="b"/>
              <a:pathLst>
                <a:path w="1634" h="1646" extrusionOk="0">
                  <a:moveTo>
                    <a:pt x="817" y="1"/>
                  </a:moveTo>
                  <a:cubicBezTo>
                    <a:pt x="409" y="1"/>
                    <a:pt x="1" y="277"/>
                    <a:pt x="31" y="829"/>
                  </a:cubicBezTo>
                  <a:cubicBezTo>
                    <a:pt x="1" y="1267"/>
                    <a:pt x="364" y="1645"/>
                    <a:pt x="817" y="1645"/>
                  </a:cubicBezTo>
                  <a:cubicBezTo>
                    <a:pt x="1271" y="1645"/>
                    <a:pt x="1619" y="1267"/>
                    <a:pt x="1604" y="829"/>
                  </a:cubicBezTo>
                  <a:cubicBezTo>
                    <a:pt x="1634" y="277"/>
                    <a:pt x="1226" y="1"/>
                    <a:pt x="8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4" name="Google Shape;714;p24"/>
            <p:cNvSpPr/>
            <p:nvPr/>
          </p:nvSpPr>
          <p:spPr>
            <a:xfrm>
              <a:off x="810752" y="583435"/>
              <a:ext cx="52093" cy="52734"/>
            </a:xfrm>
            <a:custGeom>
              <a:avLst/>
              <a:gdLst/>
              <a:ahLst/>
              <a:cxnLst/>
              <a:rect l="l" t="t" r="r" b="b"/>
              <a:pathLst>
                <a:path w="1626" h="1646" extrusionOk="0">
                  <a:moveTo>
                    <a:pt x="815" y="1"/>
                  </a:moveTo>
                  <a:cubicBezTo>
                    <a:pt x="408" y="1"/>
                    <a:pt x="0" y="277"/>
                    <a:pt x="23" y="829"/>
                  </a:cubicBezTo>
                  <a:cubicBezTo>
                    <a:pt x="8" y="1267"/>
                    <a:pt x="371" y="1645"/>
                    <a:pt x="809" y="1645"/>
                  </a:cubicBezTo>
                  <a:cubicBezTo>
                    <a:pt x="1263" y="1645"/>
                    <a:pt x="1626" y="1267"/>
                    <a:pt x="1596" y="829"/>
                  </a:cubicBezTo>
                  <a:cubicBezTo>
                    <a:pt x="1626" y="277"/>
                    <a:pt x="1221" y="1"/>
                    <a:pt x="81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5" name="Google Shape;715;p24"/>
            <p:cNvSpPr/>
            <p:nvPr/>
          </p:nvSpPr>
          <p:spPr>
            <a:xfrm>
              <a:off x="1078874" y="584524"/>
              <a:ext cx="50427" cy="50555"/>
            </a:xfrm>
            <a:custGeom>
              <a:avLst/>
              <a:gdLst/>
              <a:ahLst/>
              <a:cxnLst/>
              <a:rect l="l" t="t" r="r" b="b"/>
              <a:pathLst>
                <a:path w="1574" h="1578" extrusionOk="0">
                  <a:moveTo>
                    <a:pt x="787" y="1"/>
                  </a:moveTo>
                  <a:cubicBezTo>
                    <a:pt x="394" y="1"/>
                    <a:pt x="1" y="265"/>
                    <a:pt x="1" y="795"/>
                  </a:cubicBezTo>
                  <a:cubicBezTo>
                    <a:pt x="1" y="1316"/>
                    <a:pt x="394" y="1577"/>
                    <a:pt x="787" y="1577"/>
                  </a:cubicBezTo>
                  <a:cubicBezTo>
                    <a:pt x="1180" y="1577"/>
                    <a:pt x="1574" y="1316"/>
                    <a:pt x="1574" y="795"/>
                  </a:cubicBezTo>
                  <a:cubicBezTo>
                    <a:pt x="1574" y="265"/>
                    <a:pt x="1180" y="1"/>
                    <a:pt x="78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6" name="Google Shape;716;p24"/>
            <p:cNvSpPr/>
            <p:nvPr/>
          </p:nvSpPr>
          <p:spPr>
            <a:xfrm>
              <a:off x="1933" y="863347"/>
              <a:ext cx="59141" cy="53310"/>
            </a:xfrm>
            <a:custGeom>
              <a:avLst/>
              <a:gdLst/>
              <a:ahLst/>
              <a:cxnLst/>
              <a:rect l="l" t="t" r="r" b="b"/>
              <a:pathLst>
                <a:path w="1846" h="1664" extrusionOk="0">
                  <a:moveTo>
                    <a:pt x="1044" y="0"/>
                  </a:moveTo>
                  <a:cubicBezTo>
                    <a:pt x="1" y="61"/>
                    <a:pt x="1" y="1603"/>
                    <a:pt x="1044" y="1663"/>
                  </a:cubicBezTo>
                  <a:cubicBezTo>
                    <a:pt x="1483" y="1648"/>
                    <a:pt x="1846" y="1270"/>
                    <a:pt x="1831" y="832"/>
                  </a:cubicBezTo>
                  <a:cubicBezTo>
                    <a:pt x="1846" y="393"/>
                    <a:pt x="1498" y="15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7" name="Google Shape;717;p24"/>
            <p:cNvSpPr/>
            <p:nvPr/>
          </p:nvSpPr>
          <p:spPr>
            <a:xfrm>
              <a:off x="268870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8"/>
                    <a:pt x="1498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8" name="Google Shape;718;p24"/>
            <p:cNvSpPr/>
            <p:nvPr/>
          </p:nvSpPr>
          <p:spPr>
            <a:xfrm>
              <a:off x="536287" y="863827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17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8"/>
                    <a:pt x="1483" y="0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19" name="Google Shape;719;p24"/>
            <p:cNvSpPr/>
            <p:nvPr/>
          </p:nvSpPr>
          <p:spPr>
            <a:xfrm>
              <a:off x="803383" y="863827"/>
              <a:ext cx="58981" cy="50459"/>
            </a:xfrm>
            <a:custGeom>
              <a:avLst/>
              <a:gdLst/>
              <a:ahLst/>
              <a:cxnLst/>
              <a:rect l="l" t="t" r="r" b="b"/>
              <a:pathLst>
                <a:path w="1841" h="1575" extrusionOk="0">
                  <a:moveTo>
                    <a:pt x="1021" y="0"/>
                  </a:moveTo>
                  <a:cubicBezTo>
                    <a:pt x="352" y="0"/>
                    <a:pt x="0" y="821"/>
                    <a:pt x="480" y="1331"/>
                  </a:cubicBezTo>
                  <a:cubicBezTo>
                    <a:pt x="637" y="1499"/>
                    <a:pt x="837" y="1574"/>
                    <a:pt x="1035" y="1574"/>
                  </a:cubicBezTo>
                  <a:cubicBezTo>
                    <a:pt x="1425" y="1574"/>
                    <a:pt x="1805" y="1279"/>
                    <a:pt x="1826" y="817"/>
                  </a:cubicBezTo>
                  <a:cubicBezTo>
                    <a:pt x="1841" y="378"/>
                    <a:pt x="1493" y="0"/>
                    <a:pt x="1039" y="0"/>
                  </a:cubicBezTo>
                  <a:cubicBezTo>
                    <a:pt x="1033" y="0"/>
                    <a:pt x="1027" y="0"/>
                    <a:pt x="10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0" name="Google Shape;720;p24"/>
            <p:cNvSpPr/>
            <p:nvPr/>
          </p:nvSpPr>
          <p:spPr>
            <a:xfrm>
              <a:off x="1070160" y="863827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17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8"/>
                    <a:pt x="1498" y="0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1" name="Google Shape;721;p24"/>
            <p:cNvSpPr/>
            <p:nvPr/>
          </p:nvSpPr>
          <p:spPr>
            <a:xfrm>
              <a:off x="11" y="1143835"/>
              <a:ext cx="61063" cy="52830"/>
            </a:xfrm>
            <a:custGeom>
              <a:avLst/>
              <a:gdLst/>
              <a:ahLst/>
              <a:cxnLst/>
              <a:rect l="l" t="t" r="r" b="b"/>
              <a:pathLst>
                <a:path w="1906" h="1649" extrusionOk="0">
                  <a:moveTo>
                    <a:pt x="1104" y="0"/>
                  </a:moveTo>
                  <a:cubicBezTo>
                    <a:pt x="0" y="0"/>
                    <a:pt x="0" y="1649"/>
                    <a:pt x="1104" y="1649"/>
                  </a:cubicBezTo>
                  <a:cubicBezTo>
                    <a:pt x="1558" y="1634"/>
                    <a:pt x="1906" y="1271"/>
                    <a:pt x="1891" y="832"/>
                  </a:cubicBezTo>
                  <a:cubicBezTo>
                    <a:pt x="1906" y="378"/>
                    <a:pt x="1558" y="16"/>
                    <a:pt x="110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2" name="Google Shape;722;p24"/>
            <p:cNvSpPr/>
            <p:nvPr/>
          </p:nvSpPr>
          <p:spPr>
            <a:xfrm>
              <a:off x="268870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6" y="1283"/>
                    <a:pt x="1846" y="832"/>
                  </a:cubicBezTo>
                  <a:cubicBezTo>
                    <a:pt x="1846" y="378"/>
                    <a:pt x="1498" y="16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3" name="Google Shape;723;p24"/>
            <p:cNvSpPr/>
            <p:nvPr/>
          </p:nvSpPr>
          <p:spPr>
            <a:xfrm>
              <a:off x="536287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70" y="1331"/>
                  </a:cubicBezTo>
                  <a:cubicBezTo>
                    <a:pt x="633" y="1499"/>
                    <a:pt x="837" y="1575"/>
                    <a:pt x="1038" y="1575"/>
                  </a:cubicBezTo>
                  <a:cubicBezTo>
                    <a:pt x="1432" y="1575"/>
                    <a:pt x="1811" y="1283"/>
                    <a:pt x="1831" y="832"/>
                  </a:cubicBezTo>
                  <a:cubicBezTo>
                    <a:pt x="1846" y="378"/>
                    <a:pt x="1483" y="16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4" name="Google Shape;724;p24"/>
            <p:cNvSpPr/>
            <p:nvPr/>
          </p:nvSpPr>
          <p:spPr>
            <a:xfrm>
              <a:off x="803223" y="1143835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0"/>
                  </a:moveTo>
                  <a:cubicBezTo>
                    <a:pt x="349" y="0"/>
                    <a:pt x="1" y="832"/>
                    <a:pt x="485" y="1331"/>
                  </a:cubicBezTo>
                  <a:cubicBezTo>
                    <a:pt x="643" y="1499"/>
                    <a:pt x="844" y="1575"/>
                    <a:pt x="1042" y="1575"/>
                  </a:cubicBezTo>
                  <a:cubicBezTo>
                    <a:pt x="1432" y="1575"/>
                    <a:pt x="1810" y="1283"/>
                    <a:pt x="1831" y="832"/>
                  </a:cubicBezTo>
                  <a:cubicBezTo>
                    <a:pt x="1846" y="378"/>
                    <a:pt x="1498" y="16"/>
                    <a:pt x="104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5" name="Google Shape;725;p24"/>
            <p:cNvSpPr/>
            <p:nvPr/>
          </p:nvSpPr>
          <p:spPr>
            <a:xfrm>
              <a:off x="1070160" y="1143835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0"/>
                  </a:moveTo>
                  <a:cubicBezTo>
                    <a:pt x="364" y="0"/>
                    <a:pt x="1" y="832"/>
                    <a:pt x="485" y="1331"/>
                  </a:cubicBezTo>
                  <a:cubicBezTo>
                    <a:pt x="648" y="1499"/>
                    <a:pt x="852" y="1575"/>
                    <a:pt x="1053" y="1575"/>
                  </a:cubicBezTo>
                  <a:cubicBezTo>
                    <a:pt x="1447" y="1575"/>
                    <a:pt x="1825" y="1283"/>
                    <a:pt x="1846" y="832"/>
                  </a:cubicBezTo>
                  <a:cubicBezTo>
                    <a:pt x="1861" y="378"/>
                    <a:pt x="1498" y="16"/>
                    <a:pt x="10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6" name="Google Shape;726;p24"/>
            <p:cNvSpPr/>
            <p:nvPr/>
          </p:nvSpPr>
          <p:spPr>
            <a:xfrm>
              <a:off x="1933" y="1424323"/>
              <a:ext cx="59141" cy="52830"/>
            </a:xfrm>
            <a:custGeom>
              <a:avLst/>
              <a:gdLst/>
              <a:ahLst/>
              <a:cxnLst/>
              <a:rect l="l" t="t" r="r" b="b"/>
              <a:pathLst>
                <a:path w="1846" h="1649" extrusionOk="0">
                  <a:moveTo>
                    <a:pt x="1044" y="1"/>
                  </a:moveTo>
                  <a:cubicBezTo>
                    <a:pt x="1" y="46"/>
                    <a:pt x="1" y="1588"/>
                    <a:pt x="1044" y="1649"/>
                  </a:cubicBezTo>
                  <a:cubicBezTo>
                    <a:pt x="1498" y="1634"/>
                    <a:pt x="1846" y="1271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7" name="Google Shape;727;p24"/>
            <p:cNvSpPr/>
            <p:nvPr/>
          </p:nvSpPr>
          <p:spPr>
            <a:xfrm>
              <a:off x="268870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2" y="1574"/>
                    <a:pt x="1816" y="1279"/>
                    <a:pt x="1846" y="817"/>
                  </a:cubicBezTo>
                  <a:cubicBezTo>
                    <a:pt x="1846" y="379"/>
                    <a:pt x="1498" y="1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8" name="Google Shape;728;p24"/>
            <p:cNvSpPr/>
            <p:nvPr/>
          </p:nvSpPr>
          <p:spPr>
            <a:xfrm>
              <a:off x="536287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49" y="1"/>
                    <a:pt x="1" y="832"/>
                    <a:pt x="470" y="1331"/>
                  </a:cubicBezTo>
                  <a:cubicBezTo>
                    <a:pt x="632" y="1499"/>
                    <a:pt x="836" y="1574"/>
                    <a:pt x="1035" y="1574"/>
                  </a:cubicBezTo>
                  <a:cubicBezTo>
                    <a:pt x="1430" y="1574"/>
                    <a:pt x="1811" y="1279"/>
                    <a:pt x="1831" y="817"/>
                  </a:cubicBezTo>
                  <a:cubicBezTo>
                    <a:pt x="1846" y="379"/>
                    <a:pt x="1483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29" name="Google Shape;729;p24"/>
            <p:cNvSpPr/>
            <p:nvPr/>
          </p:nvSpPr>
          <p:spPr>
            <a:xfrm>
              <a:off x="803223" y="1424323"/>
              <a:ext cx="59141" cy="50459"/>
            </a:xfrm>
            <a:custGeom>
              <a:avLst/>
              <a:gdLst/>
              <a:ahLst/>
              <a:cxnLst/>
              <a:rect l="l" t="t" r="r" b="b"/>
              <a:pathLst>
                <a:path w="1846" h="1575" extrusionOk="0">
                  <a:moveTo>
                    <a:pt x="1044" y="1"/>
                  </a:moveTo>
                  <a:cubicBezTo>
                    <a:pt x="364" y="1"/>
                    <a:pt x="1" y="817"/>
                    <a:pt x="485" y="1331"/>
                  </a:cubicBezTo>
                  <a:cubicBezTo>
                    <a:pt x="642" y="1499"/>
                    <a:pt x="842" y="1574"/>
                    <a:pt x="1040" y="1574"/>
                  </a:cubicBezTo>
                  <a:cubicBezTo>
                    <a:pt x="1430" y="1574"/>
                    <a:pt x="1810" y="1279"/>
                    <a:pt x="1831" y="817"/>
                  </a:cubicBezTo>
                  <a:cubicBezTo>
                    <a:pt x="1846" y="379"/>
                    <a:pt x="1498" y="1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0" name="Google Shape;730;p24"/>
            <p:cNvSpPr/>
            <p:nvPr/>
          </p:nvSpPr>
          <p:spPr>
            <a:xfrm>
              <a:off x="1070160" y="1424323"/>
              <a:ext cx="59622" cy="50459"/>
            </a:xfrm>
            <a:custGeom>
              <a:avLst/>
              <a:gdLst/>
              <a:ahLst/>
              <a:cxnLst/>
              <a:rect l="l" t="t" r="r" b="b"/>
              <a:pathLst>
                <a:path w="1861" h="1575" extrusionOk="0">
                  <a:moveTo>
                    <a:pt x="1059" y="1"/>
                  </a:moveTo>
                  <a:cubicBezTo>
                    <a:pt x="364" y="1"/>
                    <a:pt x="1" y="832"/>
                    <a:pt x="485" y="1331"/>
                  </a:cubicBezTo>
                  <a:cubicBezTo>
                    <a:pt x="647" y="1499"/>
                    <a:pt x="851" y="1574"/>
                    <a:pt x="1050" y="1574"/>
                  </a:cubicBezTo>
                  <a:cubicBezTo>
                    <a:pt x="1445" y="1574"/>
                    <a:pt x="1825" y="1279"/>
                    <a:pt x="1846" y="817"/>
                  </a:cubicBezTo>
                  <a:cubicBezTo>
                    <a:pt x="1861" y="379"/>
                    <a:pt x="1498" y="1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1" name="Google Shape;731;p24"/>
            <p:cNvSpPr/>
            <p:nvPr/>
          </p:nvSpPr>
          <p:spPr>
            <a:xfrm>
              <a:off x="11" y="1704331"/>
              <a:ext cx="61063" cy="52862"/>
            </a:xfrm>
            <a:custGeom>
              <a:avLst/>
              <a:gdLst/>
              <a:ahLst/>
              <a:cxnLst/>
              <a:rect l="l" t="t" r="r" b="b"/>
              <a:pathLst>
                <a:path w="1906" h="1650" extrusionOk="0">
                  <a:moveTo>
                    <a:pt x="1104" y="1"/>
                  </a:moveTo>
                  <a:cubicBezTo>
                    <a:pt x="0" y="1"/>
                    <a:pt x="0" y="1649"/>
                    <a:pt x="1104" y="1649"/>
                  </a:cubicBezTo>
                  <a:cubicBezTo>
                    <a:pt x="1558" y="1649"/>
                    <a:pt x="1906" y="1271"/>
                    <a:pt x="1891" y="833"/>
                  </a:cubicBezTo>
                  <a:cubicBezTo>
                    <a:pt x="1906" y="379"/>
                    <a:pt x="1558" y="16"/>
                    <a:pt x="11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2" name="Google Shape;732;p24"/>
            <p:cNvSpPr/>
            <p:nvPr/>
          </p:nvSpPr>
          <p:spPr>
            <a:xfrm>
              <a:off x="268870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46" y="379"/>
                    <a:pt x="1498" y="16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3" name="Google Shape;733;p24"/>
            <p:cNvSpPr/>
            <p:nvPr/>
          </p:nvSpPr>
          <p:spPr>
            <a:xfrm>
              <a:off x="536287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70" y="1332"/>
                  </a:cubicBezTo>
                  <a:cubicBezTo>
                    <a:pt x="635" y="1507"/>
                    <a:pt x="842" y="1585"/>
                    <a:pt x="1044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83" y="16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4" name="Google Shape;734;p24"/>
            <p:cNvSpPr/>
            <p:nvPr/>
          </p:nvSpPr>
          <p:spPr>
            <a:xfrm>
              <a:off x="803223" y="1704331"/>
              <a:ext cx="59141" cy="50811"/>
            </a:xfrm>
            <a:custGeom>
              <a:avLst/>
              <a:gdLst/>
              <a:ahLst/>
              <a:cxnLst/>
              <a:rect l="l" t="t" r="r" b="b"/>
              <a:pathLst>
                <a:path w="1846" h="1586" extrusionOk="0">
                  <a:moveTo>
                    <a:pt x="1044" y="1"/>
                  </a:moveTo>
                  <a:cubicBezTo>
                    <a:pt x="349" y="1"/>
                    <a:pt x="1" y="833"/>
                    <a:pt x="485" y="1332"/>
                  </a:cubicBezTo>
                  <a:cubicBezTo>
                    <a:pt x="644" y="1507"/>
                    <a:pt x="848" y="1585"/>
                    <a:pt x="1048" y="1585"/>
                  </a:cubicBezTo>
                  <a:cubicBezTo>
                    <a:pt x="1436" y="1585"/>
                    <a:pt x="1811" y="1291"/>
                    <a:pt x="1831" y="833"/>
                  </a:cubicBezTo>
                  <a:cubicBezTo>
                    <a:pt x="1846" y="379"/>
                    <a:pt x="1498" y="16"/>
                    <a:pt x="104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  <p:sp>
          <p:nvSpPr>
            <p:cNvPr id="735" name="Google Shape;735;p24"/>
            <p:cNvSpPr/>
            <p:nvPr/>
          </p:nvSpPr>
          <p:spPr>
            <a:xfrm>
              <a:off x="1070160" y="1704331"/>
              <a:ext cx="59622" cy="50811"/>
            </a:xfrm>
            <a:custGeom>
              <a:avLst/>
              <a:gdLst/>
              <a:ahLst/>
              <a:cxnLst/>
              <a:rect l="l" t="t" r="r" b="b"/>
              <a:pathLst>
                <a:path w="1861" h="1586" extrusionOk="0">
                  <a:moveTo>
                    <a:pt x="1059" y="1"/>
                  </a:moveTo>
                  <a:cubicBezTo>
                    <a:pt x="364" y="1"/>
                    <a:pt x="1" y="833"/>
                    <a:pt x="485" y="1332"/>
                  </a:cubicBezTo>
                  <a:cubicBezTo>
                    <a:pt x="650" y="1507"/>
                    <a:pt x="857" y="1585"/>
                    <a:pt x="1059" y="1585"/>
                  </a:cubicBezTo>
                  <a:cubicBezTo>
                    <a:pt x="1451" y="1585"/>
                    <a:pt x="1826" y="1291"/>
                    <a:pt x="1846" y="833"/>
                  </a:cubicBezTo>
                  <a:cubicBezTo>
                    <a:pt x="1861" y="379"/>
                    <a:pt x="1498" y="16"/>
                    <a:pt x="105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accent2"/>
                </a:solidFill>
              </a:endParaRPr>
            </a:p>
          </p:txBody>
        </p:sp>
      </p:grpSp>
      <p:pic>
        <p:nvPicPr>
          <p:cNvPr id="35" name="Рисунок 34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86257" y="5704021"/>
            <a:ext cx="457200" cy="514350"/>
          </a:xfrm>
          <a:prstGeom prst="rect">
            <a:avLst/>
          </a:prstGeom>
        </p:spPr>
      </p:pic>
      <p:grpSp>
        <p:nvGrpSpPr>
          <p:cNvPr id="36" name="Google Shape;252;p14"/>
          <p:cNvGrpSpPr/>
          <p:nvPr userDrawn="1"/>
        </p:nvGrpSpPr>
        <p:grpSpPr>
          <a:xfrm>
            <a:off x="617335" y="832986"/>
            <a:ext cx="11836351" cy="4207442"/>
            <a:chOff x="463025" y="624771"/>
            <a:chExt cx="8877709" cy="3155740"/>
          </a:xfrm>
          <a:solidFill>
            <a:schemeClr val="bg2">
              <a:alpha val="51000"/>
            </a:schemeClr>
          </a:solidFill>
        </p:grpSpPr>
        <p:sp>
          <p:nvSpPr>
            <p:cNvPr id="39" name="Google Shape;255;p14"/>
            <p:cNvSpPr/>
            <p:nvPr/>
          </p:nvSpPr>
          <p:spPr>
            <a:xfrm>
              <a:off x="463025" y="3530300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" name="Google Shape;260;p14"/>
            <p:cNvGrpSpPr/>
            <p:nvPr/>
          </p:nvGrpSpPr>
          <p:grpSpPr>
            <a:xfrm rot="-5400000">
              <a:off x="8560795" y="3000572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45" name="Google Shape;261;p14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262;p14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263;p14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2" name="Google Shape;264;p14"/>
            <p:cNvGrpSpPr/>
            <p:nvPr/>
          </p:nvGrpSpPr>
          <p:grpSpPr>
            <a:xfrm rot="5400000">
              <a:off x="8405432" y="720761"/>
              <a:ext cx="296080" cy="104100"/>
              <a:chOff x="618225" y="844450"/>
              <a:chExt cx="296080" cy="104100"/>
            </a:xfrm>
            <a:grpFill/>
          </p:grpSpPr>
          <p:sp>
            <p:nvSpPr>
              <p:cNvPr id="43" name="Google Shape;265;p14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266;p14"/>
              <p:cNvSpPr/>
              <p:nvPr/>
            </p:nvSpPr>
            <p:spPr>
              <a:xfrm>
                <a:off x="81020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" name="Прямоугольник 50"/>
          <p:cNvSpPr/>
          <p:nvPr userDrawn="1"/>
        </p:nvSpPr>
        <p:spPr>
          <a:xfrm>
            <a:off x="2984740" y="6349042"/>
            <a:ext cx="9207260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 userDrawn="1"/>
        </p:nvSpPr>
        <p:spPr>
          <a:xfrm flipH="1">
            <a:off x="0" y="326053"/>
            <a:ext cx="4222572" cy="1552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E4A7-83BD-4BF4-9367-125C3D83AE17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B2B6-B87A-4092-AEB1-22C35C12E003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oogle Shape;252;p14"/>
          <p:cNvGrpSpPr/>
          <p:nvPr userDrawn="1"/>
        </p:nvGrpSpPr>
        <p:grpSpPr>
          <a:xfrm>
            <a:off x="-1" y="0"/>
            <a:ext cx="12453687" cy="6858000"/>
            <a:chOff x="0" y="0"/>
            <a:chExt cx="9340734" cy="5143758"/>
          </a:xfrm>
          <a:solidFill>
            <a:schemeClr val="bg2">
              <a:alpha val="51000"/>
            </a:schemeClr>
          </a:solidFill>
        </p:grpSpPr>
        <p:sp>
          <p:nvSpPr>
            <p:cNvPr id="9" name="Google Shape;253;p14"/>
            <p:cNvSpPr/>
            <p:nvPr/>
          </p:nvSpPr>
          <p:spPr>
            <a:xfrm>
              <a:off x="0" y="0"/>
              <a:ext cx="245700" cy="24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54;p14"/>
            <p:cNvSpPr/>
            <p:nvPr/>
          </p:nvSpPr>
          <p:spPr>
            <a:xfrm rot="5400000">
              <a:off x="4449125" y="-693150"/>
              <a:ext cx="245700" cy="1632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55;p14"/>
            <p:cNvSpPr/>
            <p:nvPr/>
          </p:nvSpPr>
          <p:spPr>
            <a:xfrm>
              <a:off x="463025" y="3530300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" name="Google Shape;256;p14"/>
            <p:cNvGrpSpPr/>
            <p:nvPr/>
          </p:nvGrpSpPr>
          <p:grpSpPr>
            <a:xfrm>
              <a:off x="6074151" y="4968645"/>
              <a:ext cx="738214" cy="175113"/>
              <a:chOff x="6073850" y="4887310"/>
              <a:chExt cx="1080050" cy="256200"/>
            </a:xfrm>
            <a:grpFill/>
          </p:grpSpPr>
          <p:sp>
            <p:nvSpPr>
              <p:cNvPr id="20" name="Google Shape;257;p14"/>
              <p:cNvSpPr/>
              <p:nvPr/>
            </p:nvSpPr>
            <p:spPr>
              <a:xfrm>
                <a:off x="607385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58;p14"/>
              <p:cNvSpPr/>
              <p:nvPr/>
            </p:nvSpPr>
            <p:spPr>
              <a:xfrm>
                <a:off x="6465825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59;p14"/>
              <p:cNvSpPr/>
              <p:nvPr/>
            </p:nvSpPr>
            <p:spPr>
              <a:xfrm>
                <a:off x="685780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260;p14"/>
            <p:cNvGrpSpPr/>
            <p:nvPr/>
          </p:nvGrpSpPr>
          <p:grpSpPr>
            <a:xfrm rot="-5400000">
              <a:off x="8560795" y="3000572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17" name="Google Shape;261;p14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62;p14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63;p14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264;p14"/>
            <p:cNvGrpSpPr/>
            <p:nvPr/>
          </p:nvGrpSpPr>
          <p:grpSpPr>
            <a:xfrm rot="5400000">
              <a:off x="8405432" y="720761"/>
              <a:ext cx="296080" cy="104100"/>
              <a:chOff x="618225" y="844450"/>
              <a:chExt cx="296080" cy="104100"/>
            </a:xfrm>
            <a:grpFill/>
          </p:grpSpPr>
          <p:sp>
            <p:nvSpPr>
              <p:cNvPr id="15" name="Google Shape;265;p14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66;p14"/>
              <p:cNvSpPr/>
              <p:nvPr/>
            </p:nvSpPr>
            <p:spPr>
              <a:xfrm>
                <a:off x="81020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E4A7-83BD-4BF4-9367-125C3D83AE17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B2B6-B87A-4092-AEB1-22C35C12E003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oogle Shape;252;p14"/>
          <p:cNvGrpSpPr/>
          <p:nvPr userDrawn="1"/>
        </p:nvGrpSpPr>
        <p:grpSpPr>
          <a:xfrm>
            <a:off x="-1" y="0"/>
            <a:ext cx="12453687" cy="6858000"/>
            <a:chOff x="0" y="0"/>
            <a:chExt cx="9340734" cy="5143758"/>
          </a:xfrm>
          <a:solidFill>
            <a:schemeClr val="bg2">
              <a:alpha val="51000"/>
            </a:schemeClr>
          </a:solidFill>
        </p:grpSpPr>
        <p:sp>
          <p:nvSpPr>
            <p:cNvPr id="11" name="Google Shape;253;p14"/>
            <p:cNvSpPr/>
            <p:nvPr/>
          </p:nvSpPr>
          <p:spPr>
            <a:xfrm>
              <a:off x="0" y="0"/>
              <a:ext cx="245700" cy="24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54;p14"/>
            <p:cNvSpPr/>
            <p:nvPr/>
          </p:nvSpPr>
          <p:spPr>
            <a:xfrm rot="5400000">
              <a:off x="4449125" y="-693150"/>
              <a:ext cx="245700" cy="1632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55;p14"/>
            <p:cNvSpPr/>
            <p:nvPr/>
          </p:nvSpPr>
          <p:spPr>
            <a:xfrm>
              <a:off x="463025" y="3530300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4" name="Google Shape;256;p14"/>
            <p:cNvGrpSpPr/>
            <p:nvPr/>
          </p:nvGrpSpPr>
          <p:grpSpPr>
            <a:xfrm>
              <a:off x="6074151" y="4968645"/>
              <a:ext cx="738214" cy="175113"/>
              <a:chOff x="6073850" y="4887310"/>
              <a:chExt cx="1080050" cy="256200"/>
            </a:xfrm>
            <a:grpFill/>
          </p:grpSpPr>
          <p:sp>
            <p:nvSpPr>
              <p:cNvPr id="22" name="Google Shape;257;p14"/>
              <p:cNvSpPr/>
              <p:nvPr/>
            </p:nvSpPr>
            <p:spPr>
              <a:xfrm>
                <a:off x="607385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58;p14"/>
              <p:cNvSpPr/>
              <p:nvPr/>
            </p:nvSpPr>
            <p:spPr>
              <a:xfrm>
                <a:off x="6465825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59;p14"/>
              <p:cNvSpPr/>
              <p:nvPr/>
            </p:nvSpPr>
            <p:spPr>
              <a:xfrm>
                <a:off x="685780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" name="Google Shape;260;p14"/>
            <p:cNvGrpSpPr/>
            <p:nvPr/>
          </p:nvGrpSpPr>
          <p:grpSpPr>
            <a:xfrm rot="-5400000">
              <a:off x="8560795" y="3000572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19" name="Google Shape;261;p14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62;p14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63;p14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" name="Google Shape;264;p14"/>
            <p:cNvGrpSpPr/>
            <p:nvPr/>
          </p:nvGrpSpPr>
          <p:grpSpPr>
            <a:xfrm rot="5400000">
              <a:off x="8405432" y="720761"/>
              <a:ext cx="296080" cy="104100"/>
              <a:chOff x="618225" y="844450"/>
              <a:chExt cx="296080" cy="104100"/>
            </a:xfrm>
            <a:grpFill/>
          </p:grpSpPr>
          <p:sp>
            <p:nvSpPr>
              <p:cNvPr id="17" name="Google Shape;265;p14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66;p14"/>
              <p:cNvSpPr/>
              <p:nvPr/>
            </p:nvSpPr>
            <p:spPr>
              <a:xfrm>
                <a:off x="81020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E4A7-83BD-4BF4-9367-125C3D83AE17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B2B6-B87A-4092-AEB1-22C35C12E003}" type="slidenum">
              <a:rPr lang="ru-RU" smtClean="0"/>
              <a:t>‹#›</a:t>
            </a:fld>
            <a:endParaRPr lang="ru-RU"/>
          </a:p>
        </p:txBody>
      </p:sp>
      <p:grpSp>
        <p:nvGrpSpPr>
          <p:cNvPr id="6" name="Google Shape;252;p14"/>
          <p:cNvGrpSpPr/>
          <p:nvPr userDrawn="1"/>
        </p:nvGrpSpPr>
        <p:grpSpPr>
          <a:xfrm>
            <a:off x="-1" y="0"/>
            <a:ext cx="12453687" cy="6858000"/>
            <a:chOff x="0" y="0"/>
            <a:chExt cx="9340734" cy="5143758"/>
          </a:xfrm>
          <a:solidFill>
            <a:schemeClr val="bg1">
              <a:alpha val="51000"/>
            </a:schemeClr>
          </a:solidFill>
        </p:grpSpPr>
        <p:sp>
          <p:nvSpPr>
            <p:cNvPr id="7" name="Google Shape;253;p14"/>
            <p:cNvSpPr/>
            <p:nvPr/>
          </p:nvSpPr>
          <p:spPr>
            <a:xfrm>
              <a:off x="0" y="0"/>
              <a:ext cx="245700" cy="24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54;p14"/>
            <p:cNvSpPr/>
            <p:nvPr/>
          </p:nvSpPr>
          <p:spPr>
            <a:xfrm rot="5400000">
              <a:off x="4449125" y="-693150"/>
              <a:ext cx="245700" cy="1632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55;p14"/>
            <p:cNvSpPr/>
            <p:nvPr/>
          </p:nvSpPr>
          <p:spPr>
            <a:xfrm>
              <a:off x="463025" y="3530300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" name="Google Shape;256;p14"/>
            <p:cNvGrpSpPr/>
            <p:nvPr/>
          </p:nvGrpSpPr>
          <p:grpSpPr>
            <a:xfrm>
              <a:off x="6074151" y="4968645"/>
              <a:ext cx="738214" cy="175113"/>
              <a:chOff x="6073850" y="4887310"/>
              <a:chExt cx="1080050" cy="256200"/>
            </a:xfrm>
            <a:grpFill/>
          </p:grpSpPr>
          <p:sp>
            <p:nvSpPr>
              <p:cNvPr id="18" name="Google Shape;257;p14"/>
              <p:cNvSpPr/>
              <p:nvPr/>
            </p:nvSpPr>
            <p:spPr>
              <a:xfrm>
                <a:off x="607385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58;p14"/>
              <p:cNvSpPr/>
              <p:nvPr/>
            </p:nvSpPr>
            <p:spPr>
              <a:xfrm>
                <a:off x="6465825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59;p14"/>
              <p:cNvSpPr/>
              <p:nvPr/>
            </p:nvSpPr>
            <p:spPr>
              <a:xfrm>
                <a:off x="685780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260;p14"/>
            <p:cNvGrpSpPr/>
            <p:nvPr/>
          </p:nvGrpSpPr>
          <p:grpSpPr>
            <a:xfrm rot="-5400000">
              <a:off x="8560795" y="3000572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15" name="Google Shape;261;p14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62;p14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263;p14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" name="Google Shape;264;p14"/>
            <p:cNvGrpSpPr/>
            <p:nvPr/>
          </p:nvGrpSpPr>
          <p:grpSpPr>
            <a:xfrm rot="5400000">
              <a:off x="8405432" y="720761"/>
              <a:ext cx="296080" cy="104100"/>
              <a:chOff x="618225" y="844450"/>
              <a:chExt cx="296080" cy="104100"/>
            </a:xfrm>
            <a:grpFill/>
          </p:grpSpPr>
          <p:sp>
            <p:nvSpPr>
              <p:cNvPr id="13" name="Google Shape;265;p14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266;p14"/>
              <p:cNvSpPr/>
              <p:nvPr/>
            </p:nvSpPr>
            <p:spPr>
              <a:xfrm>
                <a:off x="81020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5887" y="275186"/>
            <a:ext cx="457200" cy="514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E4A7-83BD-4BF4-9367-125C3D83AE17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B2B6-B87A-4092-AEB1-22C35C12E003}" type="slidenum">
              <a:rPr lang="ru-RU" smtClean="0"/>
              <a:t>‹#›</a:t>
            </a:fld>
            <a:endParaRPr lang="ru-RU"/>
          </a:p>
        </p:txBody>
      </p:sp>
      <p:grpSp>
        <p:nvGrpSpPr>
          <p:cNvPr id="5" name="Google Shape;252;p14"/>
          <p:cNvGrpSpPr/>
          <p:nvPr userDrawn="1"/>
        </p:nvGrpSpPr>
        <p:grpSpPr>
          <a:xfrm>
            <a:off x="-1" y="0"/>
            <a:ext cx="12453687" cy="6858000"/>
            <a:chOff x="0" y="0"/>
            <a:chExt cx="9340734" cy="5143758"/>
          </a:xfrm>
          <a:solidFill>
            <a:schemeClr val="bg2">
              <a:alpha val="51000"/>
            </a:schemeClr>
          </a:solidFill>
        </p:grpSpPr>
        <p:sp>
          <p:nvSpPr>
            <p:cNvPr id="6" name="Google Shape;253;p14"/>
            <p:cNvSpPr/>
            <p:nvPr/>
          </p:nvSpPr>
          <p:spPr>
            <a:xfrm>
              <a:off x="0" y="0"/>
              <a:ext cx="245700" cy="24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54;p14"/>
            <p:cNvSpPr/>
            <p:nvPr/>
          </p:nvSpPr>
          <p:spPr>
            <a:xfrm rot="5400000">
              <a:off x="4449125" y="-693150"/>
              <a:ext cx="245700" cy="1632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55;p14"/>
            <p:cNvSpPr/>
            <p:nvPr/>
          </p:nvSpPr>
          <p:spPr>
            <a:xfrm>
              <a:off x="463025" y="3530300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9" name="Google Shape;256;p14"/>
            <p:cNvGrpSpPr/>
            <p:nvPr/>
          </p:nvGrpSpPr>
          <p:grpSpPr>
            <a:xfrm>
              <a:off x="6074151" y="4968645"/>
              <a:ext cx="738214" cy="175113"/>
              <a:chOff x="6073850" y="4887310"/>
              <a:chExt cx="1080050" cy="256200"/>
            </a:xfrm>
            <a:grpFill/>
          </p:grpSpPr>
          <p:sp>
            <p:nvSpPr>
              <p:cNvPr id="17" name="Google Shape;257;p14"/>
              <p:cNvSpPr/>
              <p:nvPr/>
            </p:nvSpPr>
            <p:spPr>
              <a:xfrm>
                <a:off x="607385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58;p14"/>
              <p:cNvSpPr/>
              <p:nvPr/>
            </p:nvSpPr>
            <p:spPr>
              <a:xfrm>
                <a:off x="6465825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59;p14"/>
              <p:cNvSpPr/>
              <p:nvPr/>
            </p:nvSpPr>
            <p:spPr>
              <a:xfrm>
                <a:off x="685780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" name="Google Shape;260;p14"/>
            <p:cNvGrpSpPr/>
            <p:nvPr/>
          </p:nvGrpSpPr>
          <p:grpSpPr>
            <a:xfrm rot="-5400000">
              <a:off x="8560795" y="3000572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14" name="Google Shape;261;p14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262;p14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63;p14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" name="Google Shape;264;p14"/>
            <p:cNvGrpSpPr/>
            <p:nvPr/>
          </p:nvGrpSpPr>
          <p:grpSpPr>
            <a:xfrm rot="5400000">
              <a:off x="8405433" y="720761"/>
              <a:ext cx="296079" cy="104100"/>
              <a:chOff x="618225" y="844450"/>
              <a:chExt cx="296079" cy="104100"/>
            </a:xfrm>
            <a:grpFill/>
          </p:grpSpPr>
          <p:sp>
            <p:nvSpPr>
              <p:cNvPr id="12" name="Google Shape;265;p14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266;p14"/>
              <p:cNvSpPr/>
              <p:nvPr/>
            </p:nvSpPr>
            <p:spPr>
              <a:xfrm>
                <a:off x="810204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</p:grpSp>
      </p:grp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5887" y="275186"/>
            <a:ext cx="457200" cy="514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E4A7-83BD-4BF4-9367-125C3D83AE17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B2B6-B87A-4092-AEB1-22C35C12E003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oogle Shape;252;p14"/>
          <p:cNvGrpSpPr/>
          <p:nvPr userDrawn="1"/>
        </p:nvGrpSpPr>
        <p:grpSpPr>
          <a:xfrm>
            <a:off x="-1" y="0"/>
            <a:ext cx="12453687" cy="6858000"/>
            <a:chOff x="0" y="0"/>
            <a:chExt cx="9340734" cy="5143758"/>
          </a:xfrm>
          <a:solidFill>
            <a:schemeClr val="bg2">
              <a:alpha val="51000"/>
            </a:schemeClr>
          </a:solidFill>
        </p:grpSpPr>
        <p:sp>
          <p:nvSpPr>
            <p:cNvPr id="9" name="Google Shape;253;p14"/>
            <p:cNvSpPr/>
            <p:nvPr/>
          </p:nvSpPr>
          <p:spPr>
            <a:xfrm>
              <a:off x="0" y="0"/>
              <a:ext cx="245700" cy="24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54;p14"/>
            <p:cNvSpPr/>
            <p:nvPr/>
          </p:nvSpPr>
          <p:spPr>
            <a:xfrm rot="5400000">
              <a:off x="4449125" y="-693150"/>
              <a:ext cx="245700" cy="1632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55;p14"/>
            <p:cNvSpPr/>
            <p:nvPr/>
          </p:nvSpPr>
          <p:spPr>
            <a:xfrm>
              <a:off x="463025" y="3530300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" name="Google Shape;256;p14"/>
            <p:cNvGrpSpPr/>
            <p:nvPr/>
          </p:nvGrpSpPr>
          <p:grpSpPr>
            <a:xfrm>
              <a:off x="6074151" y="4968645"/>
              <a:ext cx="738214" cy="175113"/>
              <a:chOff x="6073850" y="4887310"/>
              <a:chExt cx="1080050" cy="256200"/>
            </a:xfrm>
            <a:grpFill/>
          </p:grpSpPr>
          <p:sp>
            <p:nvSpPr>
              <p:cNvPr id="20" name="Google Shape;257;p14"/>
              <p:cNvSpPr/>
              <p:nvPr/>
            </p:nvSpPr>
            <p:spPr>
              <a:xfrm>
                <a:off x="607385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58;p14"/>
              <p:cNvSpPr/>
              <p:nvPr/>
            </p:nvSpPr>
            <p:spPr>
              <a:xfrm>
                <a:off x="6465825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59;p14"/>
              <p:cNvSpPr/>
              <p:nvPr/>
            </p:nvSpPr>
            <p:spPr>
              <a:xfrm>
                <a:off x="685780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260;p14"/>
            <p:cNvGrpSpPr/>
            <p:nvPr/>
          </p:nvGrpSpPr>
          <p:grpSpPr>
            <a:xfrm rot="-5400000">
              <a:off x="8560795" y="3000572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17" name="Google Shape;261;p14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62;p14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63;p14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264;p14"/>
            <p:cNvGrpSpPr/>
            <p:nvPr/>
          </p:nvGrpSpPr>
          <p:grpSpPr>
            <a:xfrm rot="5400000">
              <a:off x="8405432" y="720761"/>
              <a:ext cx="296080" cy="104100"/>
              <a:chOff x="618225" y="844450"/>
              <a:chExt cx="296080" cy="104100"/>
            </a:xfrm>
            <a:grpFill/>
          </p:grpSpPr>
          <p:sp>
            <p:nvSpPr>
              <p:cNvPr id="15" name="Google Shape;265;p14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66;p14"/>
              <p:cNvSpPr/>
              <p:nvPr/>
            </p:nvSpPr>
            <p:spPr>
              <a:xfrm>
                <a:off x="81020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5887" y="275186"/>
            <a:ext cx="457200" cy="514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BE4A7-83BD-4BF4-9367-125C3D83AE17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5B2B6-B87A-4092-AEB1-22C35C12E003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oogle Shape;252;p14"/>
          <p:cNvGrpSpPr/>
          <p:nvPr userDrawn="1"/>
        </p:nvGrpSpPr>
        <p:grpSpPr>
          <a:xfrm>
            <a:off x="-1" y="0"/>
            <a:ext cx="12453687" cy="6858000"/>
            <a:chOff x="0" y="0"/>
            <a:chExt cx="9340734" cy="5143758"/>
          </a:xfrm>
          <a:solidFill>
            <a:schemeClr val="bg2">
              <a:alpha val="51000"/>
            </a:schemeClr>
          </a:solidFill>
        </p:grpSpPr>
        <p:sp>
          <p:nvSpPr>
            <p:cNvPr id="9" name="Google Shape;253;p14"/>
            <p:cNvSpPr/>
            <p:nvPr/>
          </p:nvSpPr>
          <p:spPr>
            <a:xfrm>
              <a:off x="0" y="0"/>
              <a:ext cx="245700" cy="245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54;p14"/>
            <p:cNvSpPr/>
            <p:nvPr/>
          </p:nvSpPr>
          <p:spPr>
            <a:xfrm rot="5400000">
              <a:off x="4449125" y="-693150"/>
              <a:ext cx="245700" cy="16320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55;p14"/>
            <p:cNvSpPr/>
            <p:nvPr/>
          </p:nvSpPr>
          <p:spPr>
            <a:xfrm>
              <a:off x="463025" y="3530300"/>
              <a:ext cx="250200" cy="250200"/>
            </a:xfrm>
            <a:prstGeom prst="mathPlus">
              <a:avLst>
                <a:gd name="adj1" fmla="val 34442"/>
              </a:avLst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2" name="Google Shape;256;p14"/>
            <p:cNvGrpSpPr/>
            <p:nvPr/>
          </p:nvGrpSpPr>
          <p:grpSpPr>
            <a:xfrm>
              <a:off x="6074151" y="4968645"/>
              <a:ext cx="738214" cy="175113"/>
              <a:chOff x="6073850" y="4887310"/>
              <a:chExt cx="1080050" cy="256200"/>
            </a:xfrm>
            <a:grpFill/>
          </p:grpSpPr>
          <p:sp>
            <p:nvSpPr>
              <p:cNvPr id="20" name="Google Shape;257;p14"/>
              <p:cNvSpPr/>
              <p:nvPr/>
            </p:nvSpPr>
            <p:spPr>
              <a:xfrm>
                <a:off x="607385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58;p14"/>
              <p:cNvSpPr/>
              <p:nvPr/>
            </p:nvSpPr>
            <p:spPr>
              <a:xfrm>
                <a:off x="6465825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59;p14"/>
              <p:cNvSpPr/>
              <p:nvPr/>
            </p:nvSpPr>
            <p:spPr>
              <a:xfrm>
                <a:off x="6857800" y="4887310"/>
                <a:ext cx="296100" cy="256200"/>
              </a:xfrm>
              <a:prstGeom prst="triangle">
                <a:avLst>
                  <a:gd name="adj" fmla="val 50000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" name="Google Shape;260;p14"/>
            <p:cNvGrpSpPr/>
            <p:nvPr/>
          </p:nvGrpSpPr>
          <p:grpSpPr>
            <a:xfrm rot="-5400000">
              <a:off x="8560795" y="3000572"/>
              <a:ext cx="824666" cy="735212"/>
              <a:chOff x="90375" y="1213225"/>
              <a:chExt cx="1596025" cy="1422900"/>
            </a:xfrm>
            <a:grpFill/>
          </p:grpSpPr>
          <p:sp>
            <p:nvSpPr>
              <p:cNvPr id="17" name="Google Shape;261;p14"/>
              <p:cNvSpPr/>
              <p:nvPr/>
            </p:nvSpPr>
            <p:spPr>
              <a:xfrm flipH="1">
                <a:off x="9037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262;p14"/>
              <p:cNvSpPr/>
              <p:nvPr/>
            </p:nvSpPr>
            <p:spPr>
              <a:xfrm flipH="1">
                <a:off x="474325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263;p14"/>
              <p:cNvSpPr/>
              <p:nvPr/>
            </p:nvSpPr>
            <p:spPr>
              <a:xfrm flipH="1">
                <a:off x="850300" y="1213225"/>
                <a:ext cx="836100" cy="1422900"/>
              </a:xfrm>
              <a:prstGeom prst="parallelogram">
                <a:avLst>
                  <a:gd name="adj" fmla="val 78393"/>
                </a:avLst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" name="Google Shape;264;p14"/>
            <p:cNvGrpSpPr/>
            <p:nvPr/>
          </p:nvGrpSpPr>
          <p:grpSpPr>
            <a:xfrm rot="5400000">
              <a:off x="8405432" y="720761"/>
              <a:ext cx="296080" cy="104100"/>
              <a:chOff x="618225" y="844450"/>
              <a:chExt cx="296080" cy="104100"/>
            </a:xfrm>
            <a:grpFill/>
          </p:grpSpPr>
          <p:sp>
            <p:nvSpPr>
              <p:cNvPr id="15" name="Google Shape;265;p14"/>
              <p:cNvSpPr/>
              <p:nvPr/>
            </p:nvSpPr>
            <p:spPr>
              <a:xfrm>
                <a:off x="61822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266;p14"/>
              <p:cNvSpPr/>
              <p:nvPr/>
            </p:nvSpPr>
            <p:spPr>
              <a:xfrm>
                <a:off x="810205" y="844450"/>
                <a:ext cx="104100" cy="1041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3" name="Рисунок 22"/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75887" y="275186"/>
            <a:ext cx="457200" cy="5143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BE4A7-83BD-4BF4-9367-125C3D83AE17}" type="datetimeFigureOut">
              <a:rPr lang="ru-RU" smtClean="0"/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5B2B6-B87A-4092-AEB1-22C35C12E00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/>
          <p:nvPr/>
        </p:nvSpPr>
        <p:spPr>
          <a:xfrm>
            <a:off x="1338580" y="2877671"/>
            <a:ext cx="9514840" cy="1648273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200" b="1" dirty="0">
                <a:latin typeface="Times New Roman" panose="02020603050405020304" charset="0"/>
                <a:cs typeface="Times New Roman" panose="02020603050405020304" charset="0"/>
              </a:rPr>
              <a:t>Изменения </a:t>
            </a:r>
          </a:p>
          <a:p>
            <a:r>
              <a:rPr lang="en-US" altLang="en-US" sz="3200" b="1" dirty="0">
                <a:latin typeface="Times New Roman" panose="02020603050405020304" charset="0"/>
                <a:cs typeface="Times New Roman" panose="02020603050405020304" charset="0"/>
              </a:rPr>
              <a:t>в </a:t>
            </a:r>
            <a:r>
              <a:rPr lang="ru-RU" altLang="en-US" sz="3200" b="1" dirty="0">
                <a:latin typeface="Times New Roman" panose="02020603050405020304" charset="0"/>
                <a:cs typeface="Times New Roman" panose="02020603050405020304" charset="0"/>
              </a:rPr>
              <a:t>сфере охраны труда </a:t>
            </a:r>
            <a:r>
              <a:rPr lang="en-US" altLang="en-US" sz="3200" b="1" dirty="0">
                <a:latin typeface="Times New Roman" panose="02020603050405020304" charset="0"/>
                <a:cs typeface="Times New Roman" panose="02020603050405020304" charset="0"/>
              </a:rPr>
              <a:t>в 2026 </a:t>
            </a:r>
            <a:r>
              <a:rPr lang="en-US" altLang="en-US" sz="3200" b="1" dirty="0" err="1">
                <a:latin typeface="Times New Roman" panose="02020603050405020304" charset="0"/>
                <a:cs typeface="Times New Roman" panose="02020603050405020304" charset="0"/>
              </a:rPr>
              <a:t>году</a:t>
            </a:r>
            <a:r>
              <a:rPr lang="en-US" altLang="en-US" sz="3200" b="1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</a:p>
          <a:p>
            <a:endParaRPr lang="ru-RU" sz="32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Подзаголовок 2"/>
          <p:cNvSpPr txBox="1"/>
          <p:nvPr/>
        </p:nvSpPr>
        <p:spPr>
          <a:xfrm>
            <a:off x="1219200" y="5055235"/>
            <a:ext cx="6691630" cy="77914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altLang="en-US" dirty="0"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ru-RU" altLang="en-US" dirty="0" err="1">
                <a:latin typeface="Times New Roman" panose="02020603050405020304" charset="0"/>
                <a:cs typeface="Times New Roman" panose="02020603050405020304" charset="0"/>
              </a:rPr>
              <a:t>лександр</a:t>
            </a:r>
            <a:r>
              <a:rPr lang="ru-RU" altLang="en-US" dirty="0">
                <a:latin typeface="Times New Roman" panose="02020603050405020304" charset="0"/>
                <a:cs typeface="Times New Roman" panose="02020603050405020304" charset="0"/>
              </a:rPr>
              <a:t> Александрович Антонов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ru-RU" altLang="en-US" sz="2000" dirty="0">
                <a:latin typeface="Times New Roman" panose="02020603050405020304" charset="0"/>
                <a:cs typeface="Times New Roman" panose="02020603050405020304" charset="0"/>
              </a:rPr>
              <a:t>г</a:t>
            </a:r>
            <a:r>
              <a:rPr lang="en-US" altLang="en-US" sz="2000" dirty="0" err="1">
                <a:latin typeface="Times New Roman" panose="02020603050405020304" charset="0"/>
                <a:cs typeface="Times New Roman" panose="02020603050405020304" charset="0"/>
              </a:rPr>
              <a:t>лавный</a:t>
            </a:r>
            <a:r>
              <a:rPr lang="en-US" altLang="en-US" sz="20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en-US" sz="2000" dirty="0">
                <a:latin typeface="Times New Roman" panose="02020603050405020304" charset="0"/>
                <a:cs typeface="Times New Roman" panose="02020603050405020304" charset="0"/>
              </a:rPr>
              <a:t>технический инспектор труда </a:t>
            </a:r>
            <a:r>
              <a:rPr lang="en-US" altLang="en-US" sz="2000" dirty="0">
                <a:latin typeface="Times New Roman" panose="02020603050405020304" charset="0"/>
                <a:cs typeface="Times New Roman" panose="02020603050405020304" charset="0"/>
              </a:rPr>
              <a:t>МООП</a:t>
            </a:r>
            <a:endParaRPr lang="en-US" altLang="en-US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481012" y="885190"/>
            <a:ext cx="11229975" cy="507831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труда и социальной защиты РФ приказом от 30 июля 2026 года № 324н утвердило новый профессиональный стандарт «Специалист в области охраны труда». Документ зарегистрирован в Минюсте в сентябре 2026 года (регистрационный № 88‑11‑11) и вступает в силу с 1 марта 2027 года. Он будет действовать до 1 марта 2033 года, а прежний </a:t>
            </a:r>
            <a:r>
              <a:rPr lang="ru-RU" sz="36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профстандарт</a:t>
            </a:r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(приказ Минтруда от 22 апреля 2021 г. № 274н) признаётся утратившим силу.</a:t>
            </a:r>
            <a:endParaRPr lang="en-US" altLang="en-US" sz="2000" b="1" dirty="0">
              <a:solidFill>
                <a:schemeClr val="bg2">
                  <a:lumMod val="75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1490960" y="438086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en-US"/>
          </a:p>
        </p:txBody>
      </p:sp>
      <p:sp>
        <p:nvSpPr>
          <p:cNvPr id="18" name="Прямоугольник 17"/>
          <p:cNvSpPr/>
          <p:nvPr/>
        </p:nvSpPr>
        <p:spPr>
          <a:xfrm>
            <a:off x="233680" y="885190"/>
            <a:ext cx="112572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E64F2BA-7123-E066-8A35-CD3D6B1038A8}"/>
              </a:ext>
            </a:extLst>
          </p:cNvPr>
          <p:cNvSpPr/>
          <p:nvPr/>
        </p:nvSpPr>
        <p:spPr>
          <a:xfrm>
            <a:off x="386080" y="1037590"/>
            <a:ext cx="112572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en-US" sz="1600" dirty="0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287094" y="378079"/>
            <a:ext cx="10812145" cy="728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sz="2000" b="1" dirty="0">
                <a:solidFill>
                  <a:srgbClr val="0070C0"/>
                </a:solidFill>
                <a:latin typeface="Times New Roman" panose="02020603050405020304" charset="0"/>
                <a:ea typeface="Times New Roman" panose="02020603050405020304"/>
                <a:cs typeface="Times New Roman" panose="02020603050405020304" charset="0"/>
              </a:rPr>
              <a:t>Постановление Правительства РФ от 30 июня 2026 г. № 805 «О внесении изменений в постановление Правительства Российской Федерации от 24 декабря 2021 г. № 2464»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4825" y="4602480"/>
            <a:ext cx="492760" cy="506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84150" y="1106805"/>
            <a:ext cx="11383010" cy="5726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Уточнены правила обучения по охране труда.</a:t>
            </a:r>
            <a:r>
              <a:rPr lang="zh-CN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dirty="0">
                <a:solidFill>
                  <a:schemeClr val="bg2">
                    <a:lumMod val="75000"/>
                  </a:schemeClr>
                </a:solidFill>
                <a:latin typeface="Times New Roman" panose="02020603050405020304"/>
                <a:ea typeface="Times New Roman" panose="02020603050405020304"/>
              </a:rPr>
              <a:t>	</a:t>
            </a:r>
            <a:r>
              <a:rPr lang="zh-CN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Правительство скорректировало правила обучения по охране труда и проверки знания соответствующих требований. Их действие продлено до 1 сентября 2032 г. </a:t>
            </a: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dirty="0">
                <a:solidFill>
                  <a:schemeClr val="bg2">
                    <a:lumMod val="75000"/>
                  </a:schemeClr>
                </a:solidFill>
                <a:latin typeface="Times New Roman" panose="02020603050405020304"/>
                <a:ea typeface="Times New Roman" panose="02020603050405020304"/>
              </a:rPr>
              <a:t>	</a:t>
            </a:r>
            <a:r>
              <a:rPr lang="zh-CN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Также установлено, что </a:t>
            </a:r>
            <a:r>
              <a:rPr lang="zh-CN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при внутреннем совместительстве не требуются вводный инструктаж</a:t>
            </a:r>
            <a:r>
              <a:rPr lang="zh-CN" dirty="0">
                <a:solidFill>
                  <a:schemeClr val="bg2">
                    <a:lumMod val="75000"/>
                  </a:schemeClr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lang="zh-CN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повторное обучение и проверка знания требований охраны труда, если сохраняются условия труда работника, источники опасности, уровни профессиональных рисков, идентифицированные ранее, и характер выполняемой работы. </a:t>
            </a: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	Для работников, впервые начавших трудовую деятельность, допущенных к работам повышенной опасности, повторный инструктаж по охране труда должен проводиться не реже одного раза в 3 месяца в течение первого года работы. В отношении руководителя организации (филиала) такой инструктаж может проводить специалист по охране труда или иной уполномоченный работник организации. </a:t>
            </a: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	Предусмотрено проведение внепланового обучения по использованию СИЗ в случае актуализации у работодателя программы такого обучения. </a:t>
            </a: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dirty="0">
                <a:solidFill>
                  <a:schemeClr val="bg2">
                    <a:lumMod val="75000"/>
                  </a:schemeClr>
                </a:solidFill>
                <a:latin typeface="Times New Roman" panose="02020603050405020304"/>
                <a:ea typeface="Times New Roman" panose="02020603050405020304"/>
              </a:rPr>
              <a:t>	</a:t>
            </a:r>
            <a:r>
              <a:rPr lang="zh-CN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Уточнены порядок проведения обучения по охране труда и требования к оформлению документов.</a:t>
            </a:r>
            <a:r>
              <a:rPr lang="zh-CN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Обновлены перечни тем теоретических и практических занятий для формирования программ обучения по оказанию первой помощи пострадавшим. </a:t>
            </a: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	Постановление вступ</a:t>
            </a:r>
            <a:r>
              <a:rPr lang="ru-RU" altLang="zh-CN" dirty="0" err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ило</a:t>
            </a:r>
            <a:r>
              <a:rPr lang="zh-CN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 в силу с 31 августа 2026 г.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99802-68A9-0B99-82F3-EAAC77EE9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>
            <a:extLst>
              <a:ext uri="{FF2B5EF4-FFF2-40B4-BE49-F238E27FC236}">
                <a16:creationId xmlns:a16="http://schemas.microsoft.com/office/drawing/2014/main" id="{05CCEBC0-A3F4-8371-C0AA-F635A497686C}"/>
              </a:ext>
            </a:extLst>
          </p:cNvPr>
          <p:cNvSpPr txBox="1"/>
          <p:nvPr/>
        </p:nvSpPr>
        <p:spPr>
          <a:xfrm>
            <a:off x="287094" y="378079"/>
            <a:ext cx="10812145" cy="728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sz="2000" b="1" dirty="0">
                <a:solidFill>
                  <a:srgbClr val="0070C0"/>
                </a:solidFill>
                <a:latin typeface="Times New Roman" panose="02020603050405020304" charset="0"/>
                <a:ea typeface="Times New Roman" panose="02020603050405020304"/>
                <a:cs typeface="Times New Roman" panose="02020603050405020304" charset="0"/>
              </a:rPr>
              <a:t>Постановление Правительства РФ от 30 июня 2026 г. № 805 «О внесении изменений в постановление Правительства Российской Федерации от 24 декабря 2021 г. № 2464»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FAF9727-20B3-0615-BB59-5D9549BEA3FD}"/>
              </a:ext>
            </a:extLst>
          </p:cNvPr>
          <p:cNvSpPr/>
          <p:nvPr/>
        </p:nvSpPr>
        <p:spPr>
          <a:xfrm>
            <a:off x="504825" y="4602480"/>
            <a:ext cx="492760" cy="506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en-US"/>
          </a:p>
        </p:txBody>
      </p:sp>
      <p:sp>
        <p:nvSpPr>
          <p:cNvPr id="4" name="Текстовое поле 3">
            <a:extLst>
              <a:ext uri="{FF2B5EF4-FFF2-40B4-BE49-F238E27FC236}">
                <a16:creationId xmlns:a16="http://schemas.microsoft.com/office/drawing/2014/main" id="{CA51B34E-7EE5-B975-312E-93782EFFD48F}"/>
              </a:ext>
            </a:extLst>
          </p:cNvPr>
          <p:cNvSpPr txBox="1"/>
          <p:nvPr/>
        </p:nvSpPr>
        <p:spPr>
          <a:xfrm>
            <a:off x="175185" y="1295064"/>
            <a:ext cx="11383010" cy="5377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zh-CN" dirty="0">
                <a:solidFill>
                  <a:schemeClr val="bg2">
                    <a:lumMod val="75000"/>
                  </a:schemeClr>
                </a:solidFill>
                <a:latin typeface="Times New Roman" panose="02020603050405020304"/>
                <a:ea typeface="Times New Roman" panose="02020603050405020304"/>
              </a:rPr>
              <a:t>	</a:t>
            </a:r>
            <a:r>
              <a:rPr lang="ru-RU" altLang="zh-CN" sz="2000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НЕ ПРОВОДИМ </a:t>
            </a:r>
            <a:r>
              <a:rPr lang="ru-RU" altLang="zh-CN" sz="2000" dirty="0">
                <a:solidFill>
                  <a:schemeClr val="bg2">
                    <a:lumMod val="75000"/>
                  </a:schemeClr>
                </a:solidFill>
                <a:latin typeface="Times New Roman" panose="02020603050405020304"/>
                <a:ea typeface="Times New Roman" panose="02020603050405020304"/>
              </a:rPr>
              <a:t>повторно вводный инструктаж, обучение и проверку знаний по ОТ в случаях:</a:t>
            </a:r>
          </a:p>
          <a:p>
            <a:pPr marL="285750" indent="-28575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altLang="zh-CN" sz="200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при переводе сотрудника на другую работу или должность;</a:t>
            </a:r>
          </a:p>
          <a:p>
            <a:pPr marL="285750" indent="-28575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altLang="zh-CN" sz="200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при переименовании рабочего места или структурного подразделения;</a:t>
            </a:r>
          </a:p>
          <a:p>
            <a:pPr marL="285750" indent="-28575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altLang="zh-CN" sz="200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при оформлении внутреннего совместительства.</a:t>
            </a: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endParaRPr lang="ru-RU" altLang="zh-CN" sz="2000" dirty="0">
              <a:solidFill>
                <a:srgbClr val="0070C0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zh-CN" sz="2000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ВАЖНО</a:t>
            </a:r>
            <a:r>
              <a:rPr lang="ru-RU" altLang="zh-CN" sz="200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: освобождение от повторного обучения возможно только при одновременном соблюдении трёх критериев:</a:t>
            </a:r>
          </a:p>
          <a:p>
            <a:pPr marL="285750" indent="-28575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altLang="zh-CN" sz="200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условия труда работников не изменились;</a:t>
            </a:r>
          </a:p>
          <a:p>
            <a:pPr marL="285750" indent="-28575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altLang="zh-CN" sz="200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ранее идентифицированные источники опасности остались прежними;</a:t>
            </a:r>
          </a:p>
          <a:p>
            <a:pPr marL="285750" indent="-28575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ru-RU" altLang="zh-CN" sz="200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характер выполняемой работы не изменился.</a:t>
            </a: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endParaRPr lang="ru-RU" altLang="zh-CN" sz="2000" dirty="0">
              <a:solidFill>
                <a:srgbClr val="0070C0"/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indent="0" algn="just" defTabSz="44450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ru-RU" altLang="zh-CN" sz="2000" b="1" dirty="0">
                <a:solidFill>
                  <a:srgbClr val="FF0000"/>
                </a:solidFill>
                <a:latin typeface="Times New Roman" panose="02020603050405020304"/>
                <a:ea typeface="Times New Roman" panose="02020603050405020304"/>
              </a:rPr>
              <a:t>ДЛЯ РУКОВОДИТЕЛЕЙ</a:t>
            </a:r>
            <a:r>
              <a:rPr lang="ru-RU" altLang="zh-CN" sz="2000" dirty="0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</a:rPr>
              <a:t>: важно внести изменения в локальный нормативный акт организации в части указания работника, который будет проводить инструктаж с руководителем.</a:t>
            </a:r>
          </a:p>
        </p:txBody>
      </p:sp>
    </p:spTree>
    <p:extLst>
      <p:ext uri="{BB962C8B-B14F-4D97-AF65-F5344CB8AC3E}">
        <p14:creationId xmlns:p14="http://schemas.microsoft.com/office/powerpoint/2010/main" val="18713732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рофсоюз">
      <a:dk1>
        <a:sysClr val="windowText" lastClr="000000"/>
      </a:dk1>
      <a:lt1>
        <a:sysClr val="window" lastClr="FFFFFF"/>
      </a:lt1>
      <a:dk2>
        <a:srgbClr val="173196"/>
      </a:dk2>
      <a:lt2>
        <a:srgbClr val="65A5D4"/>
      </a:lt2>
      <a:accent1>
        <a:srgbClr val="173196"/>
      </a:accent1>
      <a:accent2>
        <a:srgbClr val="65A5D4"/>
      </a:accent2>
      <a:accent3>
        <a:srgbClr val="009640"/>
      </a:accent3>
      <a:accent4>
        <a:srgbClr val="009FE3"/>
      </a:accent4>
      <a:accent5>
        <a:srgbClr val="E30613"/>
      </a:accent5>
      <a:accent6>
        <a:srgbClr val="000000"/>
      </a:accent6>
      <a:hlink>
        <a:srgbClr val="0563C1"/>
      </a:hlink>
      <a:folHlink>
        <a:srgbClr val="70AD47"/>
      </a:folHlink>
    </a:clrScheme>
    <a:fontScheme name="Другая 2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1352</TotalTime>
  <Words>1577</Words>
  <Application>Microsoft Office PowerPoint</Application>
  <PresentationFormat>Широкоэкранный</PresentationFormat>
  <Paragraphs>27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Montserrat</vt:lpstr>
      <vt:lpstr>Wingdings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 Ш. Алексеева</dc:creator>
  <cp:lastModifiedBy>Aleksandr Antonov</cp:lastModifiedBy>
  <cp:revision>22</cp:revision>
  <dcterms:created xsi:type="dcterms:W3CDTF">2025-09-09T09:20:00Z</dcterms:created>
  <dcterms:modified xsi:type="dcterms:W3CDTF">2026-09-16T07:59:37Z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43CEA1352F974AB1B3CCF1FDC6DE5AB8_13</vt:lpwstr>
  </property>
</Properties>
</file>