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62850" cy="106918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2064" y="-91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2" y="118872"/>
            <a:ext cx="7431024" cy="1050950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26592" y="1453896"/>
            <a:ext cx="5779008" cy="4907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3500">
                <a:solidFill>
                  <a:srgbClr val="6F4380"/>
                </a:solidFill>
                <a:latin typeface="Times New Roman"/>
              </a:rPr>
              <a:t>ЗЕРКАЛЬНОЕ РИСОВАНИЕ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2" y="118872"/>
            <a:ext cx="7437120" cy="1057351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" y="228600"/>
            <a:ext cx="7309104" cy="104607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96" y="350520"/>
            <a:ext cx="7050024" cy="1018336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362712"/>
            <a:ext cx="7028688" cy="101346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09" y="31030"/>
            <a:ext cx="7553534" cy="1067693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3233" y="2277815"/>
            <a:ext cx="3934968" cy="665988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44" y="368808"/>
            <a:ext cx="7050024" cy="1018946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27" y="153239"/>
            <a:ext cx="7449923" cy="1053048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986" y="2462090"/>
            <a:ext cx="4788408" cy="69402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32" y="359664"/>
            <a:ext cx="7028688" cy="101346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4" y="225552"/>
            <a:ext cx="7312152" cy="1035710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4" y="-1"/>
            <a:ext cx="7564059" cy="10691813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9162" t="10407" r="8187" b="4799"/>
          <a:stretch/>
        </p:blipFill>
        <p:spPr>
          <a:xfrm>
            <a:off x="1251284" y="1776984"/>
            <a:ext cx="5101390" cy="782342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Произвольный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Comss</dc:creator>
  <cp:lastModifiedBy>Comss</cp:lastModifiedBy>
  <cp:revision>4</cp:revision>
  <dcterms:modified xsi:type="dcterms:W3CDTF">2024-01-13T16:53:12Z</dcterms:modified>
</cp:coreProperties>
</file>