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96" r:id="rId3"/>
  </p:sldMasterIdLst>
  <p:notesMasterIdLst>
    <p:notesMasterId r:id="rId36"/>
  </p:notesMasterIdLst>
  <p:sldIdLst>
    <p:sldId id="314" r:id="rId4"/>
    <p:sldId id="304" r:id="rId5"/>
    <p:sldId id="307" r:id="rId6"/>
    <p:sldId id="259" r:id="rId7"/>
    <p:sldId id="256" r:id="rId8"/>
    <p:sldId id="305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286" r:id="rId17"/>
    <p:sldId id="287" r:id="rId18"/>
    <p:sldId id="289" r:id="rId19"/>
    <p:sldId id="261" r:id="rId20"/>
    <p:sldId id="263" r:id="rId21"/>
    <p:sldId id="262" r:id="rId22"/>
    <p:sldId id="264" r:id="rId23"/>
    <p:sldId id="265" r:id="rId24"/>
    <p:sldId id="266" r:id="rId25"/>
    <p:sldId id="281" r:id="rId26"/>
    <p:sldId id="267" r:id="rId27"/>
    <p:sldId id="268" r:id="rId28"/>
    <p:sldId id="278" r:id="rId29"/>
    <p:sldId id="280" r:id="rId30"/>
    <p:sldId id="269" r:id="rId31"/>
    <p:sldId id="279" r:id="rId32"/>
    <p:sldId id="270" r:id="rId33"/>
    <p:sldId id="271" r:id="rId34"/>
    <p:sldId id="272" r:id="rId3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6A5C4-6BCB-4B82-BE54-CD0AD459340F}" type="doc">
      <dgm:prSet loTypeId="urn:microsoft.com/office/officeart/2005/8/layout/hierarchy6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AD1010-F6A4-4633-ACF8-615E49754DB6}">
      <dgm:prSet phldrT="[Текст]" custT="1"/>
      <dgm:spPr/>
      <dgm:t>
        <a:bodyPr/>
        <a:lstStyle/>
        <a:p>
          <a:r>
            <a:rPr lang="ru-RU" sz="2800" b="1" dirty="0"/>
            <a:t>Эвристические </a:t>
          </a:r>
        </a:p>
        <a:p>
          <a:r>
            <a:rPr lang="ru-RU" sz="2800" b="1" dirty="0"/>
            <a:t>методы</a:t>
          </a:r>
        </a:p>
      </dgm:t>
    </dgm:pt>
    <dgm:pt modelId="{DC2702BB-4332-4F7D-B8CE-20A6716B304F}" type="parTrans" cxnId="{5AA9B939-A193-4D0D-8B76-3219CC992FE3}">
      <dgm:prSet/>
      <dgm:spPr/>
      <dgm:t>
        <a:bodyPr/>
        <a:lstStyle/>
        <a:p>
          <a:endParaRPr lang="ru-RU"/>
        </a:p>
      </dgm:t>
    </dgm:pt>
    <dgm:pt modelId="{22FC86BC-C5C6-4475-BB5A-15D235237A57}" type="sibTrans" cxnId="{5AA9B939-A193-4D0D-8B76-3219CC992FE3}">
      <dgm:prSet/>
      <dgm:spPr/>
      <dgm:t>
        <a:bodyPr/>
        <a:lstStyle/>
        <a:p>
          <a:endParaRPr lang="ru-RU"/>
        </a:p>
      </dgm:t>
    </dgm:pt>
    <dgm:pt modelId="{47FE768D-9BCE-4EFF-85AE-E89C7A120CE0}">
      <dgm:prSet phldrT="[Текст]" custT="1"/>
      <dgm:spPr/>
      <dgm:t>
        <a:bodyPr/>
        <a:lstStyle/>
        <a:p>
          <a:r>
            <a:rPr lang="ru-RU" sz="1600" b="1" dirty="0"/>
            <a:t>Проблемное изложение</a:t>
          </a:r>
        </a:p>
      </dgm:t>
    </dgm:pt>
    <dgm:pt modelId="{09BB9D63-A79C-47F6-9687-0238FF0C6D63}" type="parTrans" cxnId="{8CB0D617-1320-47E6-A08A-76B317E47A47}">
      <dgm:prSet/>
      <dgm:spPr/>
      <dgm:t>
        <a:bodyPr/>
        <a:lstStyle/>
        <a:p>
          <a:endParaRPr lang="ru-RU"/>
        </a:p>
      </dgm:t>
    </dgm:pt>
    <dgm:pt modelId="{C9FCFC3B-C8D0-40DB-869C-65D4E3BAB198}" type="sibTrans" cxnId="{8CB0D617-1320-47E6-A08A-76B317E47A47}">
      <dgm:prSet/>
      <dgm:spPr/>
      <dgm:t>
        <a:bodyPr/>
        <a:lstStyle/>
        <a:p>
          <a:endParaRPr lang="ru-RU"/>
        </a:p>
      </dgm:t>
    </dgm:pt>
    <dgm:pt modelId="{C15AA39D-AC49-4C5A-9622-1C5CFEA1775A}">
      <dgm:prSet phldrT="[Текст]" custT="1"/>
      <dgm:spPr/>
      <dgm:t>
        <a:bodyPr/>
        <a:lstStyle/>
        <a:p>
          <a:r>
            <a:rPr lang="ru-RU" sz="1600" b="1" dirty="0"/>
            <a:t>Исследовательские методы</a:t>
          </a:r>
        </a:p>
      </dgm:t>
    </dgm:pt>
    <dgm:pt modelId="{089449B5-A9F4-458D-9D2C-A05A78D5F070}" type="parTrans" cxnId="{4BE3F1F8-0217-4A7D-8ADB-E8FC3292150B}">
      <dgm:prSet/>
      <dgm:spPr/>
      <dgm:t>
        <a:bodyPr/>
        <a:lstStyle/>
        <a:p>
          <a:endParaRPr lang="ru-RU"/>
        </a:p>
      </dgm:t>
    </dgm:pt>
    <dgm:pt modelId="{975929E4-A7AE-4D92-91A8-FE14802F7338}" type="sibTrans" cxnId="{4BE3F1F8-0217-4A7D-8ADB-E8FC3292150B}">
      <dgm:prSet/>
      <dgm:spPr/>
      <dgm:t>
        <a:bodyPr/>
        <a:lstStyle/>
        <a:p>
          <a:endParaRPr lang="ru-RU"/>
        </a:p>
      </dgm:t>
    </dgm:pt>
    <dgm:pt modelId="{A2D9B0F7-3174-440D-A5E8-71A1D449983A}">
      <dgm:prSet custT="1"/>
      <dgm:spPr/>
      <dgm:t>
        <a:bodyPr/>
        <a:lstStyle/>
        <a:p>
          <a:r>
            <a:rPr lang="ru-RU" sz="1600" b="1" dirty="0"/>
            <a:t>Частично-поисковые </a:t>
          </a:r>
        </a:p>
        <a:p>
          <a:r>
            <a:rPr lang="ru-RU" sz="1600" b="1" dirty="0"/>
            <a:t>методы</a:t>
          </a:r>
        </a:p>
      </dgm:t>
    </dgm:pt>
    <dgm:pt modelId="{41C37106-96E6-4162-9295-9B2FCD43204A}" type="sibTrans" cxnId="{D3041850-C0C3-4A40-8B4E-B387999D5242}">
      <dgm:prSet/>
      <dgm:spPr/>
      <dgm:t>
        <a:bodyPr/>
        <a:lstStyle/>
        <a:p>
          <a:endParaRPr lang="ru-RU"/>
        </a:p>
      </dgm:t>
    </dgm:pt>
    <dgm:pt modelId="{E38B38AE-67FB-40E7-AA1B-709D55F2AA33}" type="parTrans" cxnId="{D3041850-C0C3-4A40-8B4E-B387999D5242}">
      <dgm:prSet/>
      <dgm:spPr/>
      <dgm:t>
        <a:bodyPr/>
        <a:lstStyle/>
        <a:p>
          <a:endParaRPr lang="ru-RU"/>
        </a:p>
      </dgm:t>
    </dgm:pt>
    <dgm:pt modelId="{256604D5-C247-41D5-899B-003435FB158B}" type="pres">
      <dgm:prSet presAssocID="{8DD6A5C4-6BCB-4B82-BE54-CD0AD459340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1A2042-45B5-40A3-BCF0-33643D7FA0FA}" type="pres">
      <dgm:prSet presAssocID="{8DD6A5C4-6BCB-4B82-BE54-CD0AD459340F}" presName="hierFlow" presStyleCnt="0"/>
      <dgm:spPr/>
    </dgm:pt>
    <dgm:pt modelId="{6894CFD9-B56B-4EA7-BFEC-FF6AD9B39F21}" type="pres">
      <dgm:prSet presAssocID="{8DD6A5C4-6BCB-4B82-BE54-CD0AD459340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5A1FBE7-2AFA-4183-9F32-84DDCF0EBCF9}" type="pres">
      <dgm:prSet presAssocID="{09AD1010-F6A4-4633-ACF8-615E49754DB6}" presName="Name14" presStyleCnt="0"/>
      <dgm:spPr/>
    </dgm:pt>
    <dgm:pt modelId="{E1F9FF57-0E7B-4529-8535-B999E6EE7D1C}" type="pres">
      <dgm:prSet presAssocID="{09AD1010-F6A4-4633-ACF8-615E49754DB6}" presName="level1Shape" presStyleLbl="node0" presStyleIdx="0" presStyleCnt="1" custScaleX="207526" custScaleY="148741" custLinFactNeighborX="-4481" custLinFactNeighborY="-61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67DCF-F326-4BB9-AA54-CFF00D92C5F5}" type="pres">
      <dgm:prSet presAssocID="{09AD1010-F6A4-4633-ACF8-615E49754DB6}" presName="hierChild2" presStyleCnt="0"/>
      <dgm:spPr/>
    </dgm:pt>
    <dgm:pt modelId="{3B1A83E5-8211-4915-9C73-9CBE7AD93DCF}" type="pres">
      <dgm:prSet presAssocID="{09BB9D63-A79C-47F6-9687-0238FF0C6D63}" presName="Name19" presStyleLbl="parChTrans1D2" presStyleIdx="0" presStyleCnt="3"/>
      <dgm:spPr/>
      <dgm:t>
        <a:bodyPr/>
        <a:lstStyle/>
        <a:p>
          <a:endParaRPr lang="ru-RU"/>
        </a:p>
      </dgm:t>
    </dgm:pt>
    <dgm:pt modelId="{24515F4E-CC7A-437F-9698-FB2D8CD6539D}" type="pres">
      <dgm:prSet presAssocID="{47FE768D-9BCE-4EFF-85AE-E89C7A120CE0}" presName="Name21" presStyleCnt="0"/>
      <dgm:spPr/>
    </dgm:pt>
    <dgm:pt modelId="{B49019EC-F6EF-42C7-B70A-1505E25E1A0A}" type="pres">
      <dgm:prSet presAssocID="{47FE768D-9BCE-4EFF-85AE-E89C7A120CE0}" presName="level2Shape" presStyleLbl="node2" presStyleIdx="0" presStyleCnt="3"/>
      <dgm:spPr/>
      <dgm:t>
        <a:bodyPr/>
        <a:lstStyle/>
        <a:p>
          <a:endParaRPr lang="ru-RU"/>
        </a:p>
      </dgm:t>
    </dgm:pt>
    <dgm:pt modelId="{A13F274D-75F9-4B1C-9E72-08BB6DDC26BB}" type="pres">
      <dgm:prSet presAssocID="{47FE768D-9BCE-4EFF-85AE-E89C7A120CE0}" presName="hierChild3" presStyleCnt="0"/>
      <dgm:spPr/>
    </dgm:pt>
    <dgm:pt modelId="{ED2498F6-7073-4328-ACC8-4863AD0981ED}" type="pres">
      <dgm:prSet presAssocID="{E38B38AE-67FB-40E7-AA1B-709D55F2AA33}" presName="Name19" presStyleLbl="parChTrans1D2" presStyleIdx="1" presStyleCnt="3"/>
      <dgm:spPr/>
      <dgm:t>
        <a:bodyPr/>
        <a:lstStyle/>
        <a:p>
          <a:endParaRPr lang="ru-RU"/>
        </a:p>
      </dgm:t>
    </dgm:pt>
    <dgm:pt modelId="{DBB1C01A-2AA5-4ECD-A301-20C34E08FB43}" type="pres">
      <dgm:prSet presAssocID="{A2D9B0F7-3174-440D-A5E8-71A1D449983A}" presName="Name21" presStyleCnt="0"/>
      <dgm:spPr/>
    </dgm:pt>
    <dgm:pt modelId="{FD7350F2-1677-4459-A4D4-2A838DA86B2A}" type="pres">
      <dgm:prSet presAssocID="{A2D9B0F7-3174-440D-A5E8-71A1D449983A}" presName="level2Shape" presStyleLbl="node2" presStyleIdx="1" presStyleCnt="3" custLinFactNeighborX="-4122" custLinFactNeighborY="13272"/>
      <dgm:spPr/>
      <dgm:t>
        <a:bodyPr/>
        <a:lstStyle/>
        <a:p>
          <a:endParaRPr lang="ru-RU"/>
        </a:p>
      </dgm:t>
    </dgm:pt>
    <dgm:pt modelId="{74A29873-2B7D-45AC-82FE-D6C6E572C75C}" type="pres">
      <dgm:prSet presAssocID="{A2D9B0F7-3174-440D-A5E8-71A1D449983A}" presName="hierChild3" presStyleCnt="0"/>
      <dgm:spPr/>
    </dgm:pt>
    <dgm:pt modelId="{1CB2BCC0-F52F-458D-9979-65E3B88BCD09}" type="pres">
      <dgm:prSet presAssocID="{089449B5-A9F4-458D-9D2C-A05A78D5F070}" presName="Name19" presStyleLbl="parChTrans1D2" presStyleIdx="2" presStyleCnt="3"/>
      <dgm:spPr/>
      <dgm:t>
        <a:bodyPr/>
        <a:lstStyle/>
        <a:p>
          <a:endParaRPr lang="ru-RU"/>
        </a:p>
      </dgm:t>
    </dgm:pt>
    <dgm:pt modelId="{F8F098D9-3151-4200-B8DB-79ED1CBF8156}" type="pres">
      <dgm:prSet presAssocID="{C15AA39D-AC49-4C5A-9622-1C5CFEA1775A}" presName="Name21" presStyleCnt="0"/>
      <dgm:spPr/>
    </dgm:pt>
    <dgm:pt modelId="{279E3371-D992-45FB-B5E0-14F617A8D280}" type="pres">
      <dgm:prSet presAssocID="{C15AA39D-AC49-4C5A-9622-1C5CFEA1775A}" presName="level2Shape" presStyleLbl="node2" presStyleIdx="2" presStyleCnt="3" custLinFactNeighborX="3643" custLinFactNeighborY="3677"/>
      <dgm:spPr/>
      <dgm:t>
        <a:bodyPr/>
        <a:lstStyle/>
        <a:p>
          <a:endParaRPr lang="ru-RU"/>
        </a:p>
      </dgm:t>
    </dgm:pt>
    <dgm:pt modelId="{45845BDE-69F0-4431-BE1E-ADD65F3633AE}" type="pres">
      <dgm:prSet presAssocID="{C15AA39D-AC49-4C5A-9622-1C5CFEA1775A}" presName="hierChild3" presStyleCnt="0"/>
      <dgm:spPr/>
    </dgm:pt>
    <dgm:pt modelId="{36EFABE4-2A4B-41EA-B029-556A74CE2777}" type="pres">
      <dgm:prSet presAssocID="{8DD6A5C4-6BCB-4B82-BE54-CD0AD459340F}" presName="bgShapesFlow" presStyleCnt="0"/>
      <dgm:spPr/>
    </dgm:pt>
  </dgm:ptLst>
  <dgm:cxnLst>
    <dgm:cxn modelId="{6F7D7E07-D107-437B-A18E-601BA949AAE9}" type="presOf" srcId="{8DD6A5C4-6BCB-4B82-BE54-CD0AD459340F}" destId="{256604D5-C247-41D5-899B-003435FB158B}" srcOrd="0" destOrd="0" presId="urn:microsoft.com/office/officeart/2005/8/layout/hierarchy6"/>
    <dgm:cxn modelId="{5AA9B939-A193-4D0D-8B76-3219CC992FE3}" srcId="{8DD6A5C4-6BCB-4B82-BE54-CD0AD459340F}" destId="{09AD1010-F6A4-4633-ACF8-615E49754DB6}" srcOrd="0" destOrd="0" parTransId="{DC2702BB-4332-4F7D-B8CE-20A6716B304F}" sibTransId="{22FC86BC-C5C6-4475-BB5A-15D235237A57}"/>
    <dgm:cxn modelId="{4BE3F1F8-0217-4A7D-8ADB-E8FC3292150B}" srcId="{09AD1010-F6A4-4633-ACF8-615E49754DB6}" destId="{C15AA39D-AC49-4C5A-9622-1C5CFEA1775A}" srcOrd="2" destOrd="0" parTransId="{089449B5-A9F4-458D-9D2C-A05A78D5F070}" sibTransId="{975929E4-A7AE-4D92-91A8-FE14802F7338}"/>
    <dgm:cxn modelId="{D3041850-C0C3-4A40-8B4E-B387999D5242}" srcId="{09AD1010-F6A4-4633-ACF8-615E49754DB6}" destId="{A2D9B0F7-3174-440D-A5E8-71A1D449983A}" srcOrd="1" destOrd="0" parTransId="{E38B38AE-67FB-40E7-AA1B-709D55F2AA33}" sibTransId="{41C37106-96E6-4162-9295-9B2FCD43204A}"/>
    <dgm:cxn modelId="{CAD56F6F-0308-47D3-B7D1-CCEA79A5FE68}" type="presOf" srcId="{A2D9B0F7-3174-440D-A5E8-71A1D449983A}" destId="{FD7350F2-1677-4459-A4D4-2A838DA86B2A}" srcOrd="0" destOrd="0" presId="urn:microsoft.com/office/officeart/2005/8/layout/hierarchy6"/>
    <dgm:cxn modelId="{695641AA-8021-41EA-9585-2F71BB845300}" type="presOf" srcId="{09AD1010-F6A4-4633-ACF8-615E49754DB6}" destId="{E1F9FF57-0E7B-4529-8535-B999E6EE7D1C}" srcOrd="0" destOrd="0" presId="urn:microsoft.com/office/officeart/2005/8/layout/hierarchy6"/>
    <dgm:cxn modelId="{8CB0D617-1320-47E6-A08A-76B317E47A47}" srcId="{09AD1010-F6A4-4633-ACF8-615E49754DB6}" destId="{47FE768D-9BCE-4EFF-85AE-E89C7A120CE0}" srcOrd="0" destOrd="0" parTransId="{09BB9D63-A79C-47F6-9687-0238FF0C6D63}" sibTransId="{C9FCFC3B-C8D0-40DB-869C-65D4E3BAB198}"/>
    <dgm:cxn modelId="{DA272E15-6253-4910-B24D-EF63BBFE90ED}" type="presOf" srcId="{E38B38AE-67FB-40E7-AA1B-709D55F2AA33}" destId="{ED2498F6-7073-4328-ACC8-4863AD0981ED}" srcOrd="0" destOrd="0" presId="urn:microsoft.com/office/officeart/2005/8/layout/hierarchy6"/>
    <dgm:cxn modelId="{8F5B344D-A5B9-4A58-B135-E7DB8EACAA5C}" type="presOf" srcId="{C15AA39D-AC49-4C5A-9622-1C5CFEA1775A}" destId="{279E3371-D992-45FB-B5E0-14F617A8D280}" srcOrd="0" destOrd="0" presId="urn:microsoft.com/office/officeart/2005/8/layout/hierarchy6"/>
    <dgm:cxn modelId="{B5319177-6E2D-47CD-8C9F-BD6CCF68419B}" type="presOf" srcId="{47FE768D-9BCE-4EFF-85AE-E89C7A120CE0}" destId="{B49019EC-F6EF-42C7-B70A-1505E25E1A0A}" srcOrd="0" destOrd="0" presId="urn:microsoft.com/office/officeart/2005/8/layout/hierarchy6"/>
    <dgm:cxn modelId="{1126FDF5-B669-4564-91D9-F61374C24497}" type="presOf" srcId="{089449B5-A9F4-458D-9D2C-A05A78D5F070}" destId="{1CB2BCC0-F52F-458D-9979-65E3B88BCD09}" srcOrd="0" destOrd="0" presId="urn:microsoft.com/office/officeart/2005/8/layout/hierarchy6"/>
    <dgm:cxn modelId="{8F1083C1-082E-484C-A017-2F9308105D9F}" type="presOf" srcId="{09BB9D63-A79C-47F6-9687-0238FF0C6D63}" destId="{3B1A83E5-8211-4915-9C73-9CBE7AD93DCF}" srcOrd="0" destOrd="0" presId="urn:microsoft.com/office/officeart/2005/8/layout/hierarchy6"/>
    <dgm:cxn modelId="{5350B00D-9323-4100-A8D8-13C8FDB66561}" type="presParOf" srcId="{256604D5-C247-41D5-899B-003435FB158B}" destId="{331A2042-45B5-40A3-BCF0-33643D7FA0FA}" srcOrd="0" destOrd="0" presId="urn:microsoft.com/office/officeart/2005/8/layout/hierarchy6"/>
    <dgm:cxn modelId="{7D6307BE-4524-4E80-9542-50AD996BAE92}" type="presParOf" srcId="{331A2042-45B5-40A3-BCF0-33643D7FA0FA}" destId="{6894CFD9-B56B-4EA7-BFEC-FF6AD9B39F21}" srcOrd="0" destOrd="0" presId="urn:microsoft.com/office/officeart/2005/8/layout/hierarchy6"/>
    <dgm:cxn modelId="{22B3DCA0-757C-4ADE-93AE-D56B32514C54}" type="presParOf" srcId="{6894CFD9-B56B-4EA7-BFEC-FF6AD9B39F21}" destId="{55A1FBE7-2AFA-4183-9F32-84DDCF0EBCF9}" srcOrd="0" destOrd="0" presId="urn:microsoft.com/office/officeart/2005/8/layout/hierarchy6"/>
    <dgm:cxn modelId="{227F2C1E-EC0A-430E-A0E6-A9C700382D46}" type="presParOf" srcId="{55A1FBE7-2AFA-4183-9F32-84DDCF0EBCF9}" destId="{E1F9FF57-0E7B-4529-8535-B999E6EE7D1C}" srcOrd="0" destOrd="0" presId="urn:microsoft.com/office/officeart/2005/8/layout/hierarchy6"/>
    <dgm:cxn modelId="{4F237438-B4F5-4F98-B6B6-F700E02CBFA6}" type="presParOf" srcId="{55A1FBE7-2AFA-4183-9F32-84DDCF0EBCF9}" destId="{CB367DCF-F326-4BB9-AA54-CFF00D92C5F5}" srcOrd="1" destOrd="0" presId="urn:microsoft.com/office/officeart/2005/8/layout/hierarchy6"/>
    <dgm:cxn modelId="{51EB1764-D521-48A0-9012-63F1F3A95969}" type="presParOf" srcId="{CB367DCF-F326-4BB9-AA54-CFF00D92C5F5}" destId="{3B1A83E5-8211-4915-9C73-9CBE7AD93DCF}" srcOrd="0" destOrd="0" presId="urn:microsoft.com/office/officeart/2005/8/layout/hierarchy6"/>
    <dgm:cxn modelId="{97723CB5-2811-4B8C-955E-5BFD16C5D15F}" type="presParOf" srcId="{CB367DCF-F326-4BB9-AA54-CFF00D92C5F5}" destId="{24515F4E-CC7A-437F-9698-FB2D8CD6539D}" srcOrd="1" destOrd="0" presId="urn:microsoft.com/office/officeart/2005/8/layout/hierarchy6"/>
    <dgm:cxn modelId="{1BA59308-3D0D-4F04-9CFB-F918E4BFD732}" type="presParOf" srcId="{24515F4E-CC7A-437F-9698-FB2D8CD6539D}" destId="{B49019EC-F6EF-42C7-B70A-1505E25E1A0A}" srcOrd="0" destOrd="0" presId="urn:microsoft.com/office/officeart/2005/8/layout/hierarchy6"/>
    <dgm:cxn modelId="{B5AFDC75-A6F2-4BD6-B5A9-7D6E014F2BB7}" type="presParOf" srcId="{24515F4E-CC7A-437F-9698-FB2D8CD6539D}" destId="{A13F274D-75F9-4B1C-9E72-08BB6DDC26BB}" srcOrd="1" destOrd="0" presId="urn:microsoft.com/office/officeart/2005/8/layout/hierarchy6"/>
    <dgm:cxn modelId="{75B66F0E-D4CE-4415-AFFC-090E9DA44590}" type="presParOf" srcId="{CB367DCF-F326-4BB9-AA54-CFF00D92C5F5}" destId="{ED2498F6-7073-4328-ACC8-4863AD0981ED}" srcOrd="2" destOrd="0" presId="urn:microsoft.com/office/officeart/2005/8/layout/hierarchy6"/>
    <dgm:cxn modelId="{33EB5D29-4F0F-4213-827F-F3487E5E085F}" type="presParOf" srcId="{CB367DCF-F326-4BB9-AA54-CFF00D92C5F5}" destId="{DBB1C01A-2AA5-4ECD-A301-20C34E08FB43}" srcOrd="3" destOrd="0" presId="urn:microsoft.com/office/officeart/2005/8/layout/hierarchy6"/>
    <dgm:cxn modelId="{E901E5EB-BD38-49C7-BEF7-B432689C451C}" type="presParOf" srcId="{DBB1C01A-2AA5-4ECD-A301-20C34E08FB43}" destId="{FD7350F2-1677-4459-A4D4-2A838DA86B2A}" srcOrd="0" destOrd="0" presId="urn:microsoft.com/office/officeart/2005/8/layout/hierarchy6"/>
    <dgm:cxn modelId="{72EB8D7B-3A15-4491-9E63-75DFEEEF4DEA}" type="presParOf" srcId="{DBB1C01A-2AA5-4ECD-A301-20C34E08FB43}" destId="{74A29873-2B7D-45AC-82FE-D6C6E572C75C}" srcOrd="1" destOrd="0" presId="urn:microsoft.com/office/officeart/2005/8/layout/hierarchy6"/>
    <dgm:cxn modelId="{DF90B98B-A99B-4943-84CA-B131EF844B1D}" type="presParOf" srcId="{CB367DCF-F326-4BB9-AA54-CFF00D92C5F5}" destId="{1CB2BCC0-F52F-458D-9979-65E3B88BCD09}" srcOrd="4" destOrd="0" presId="urn:microsoft.com/office/officeart/2005/8/layout/hierarchy6"/>
    <dgm:cxn modelId="{0508F808-6A4B-4E5A-B58A-585405356093}" type="presParOf" srcId="{CB367DCF-F326-4BB9-AA54-CFF00D92C5F5}" destId="{F8F098D9-3151-4200-B8DB-79ED1CBF8156}" srcOrd="5" destOrd="0" presId="urn:microsoft.com/office/officeart/2005/8/layout/hierarchy6"/>
    <dgm:cxn modelId="{D4290B34-C14D-45C6-8899-0E580F1634D1}" type="presParOf" srcId="{F8F098D9-3151-4200-B8DB-79ED1CBF8156}" destId="{279E3371-D992-45FB-B5E0-14F617A8D280}" srcOrd="0" destOrd="0" presId="urn:microsoft.com/office/officeart/2005/8/layout/hierarchy6"/>
    <dgm:cxn modelId="{AA0AC9CB-D5F3-49F7-950D-1182327AD0AA}" type="presParOf" srcId="{F8F098D9-3151-4200-B8DB-79ED1CBF8156}" destId="{45845BDE-69F0-4431-BE1E-ADD65F3633AE}" srcOrd="1" destOrd="0" presId="urn:microsoft.com/office/officeart/2005/8/layout/hierarchy6"/>
    <dgm:cxn modelId="{9C587D49-18AE-4DED-9DAB-6DA5E16D1355}" type="presParOf" srcId="{256604D5-C247-41D5-899B-003435FB158B}" destId="{36EFABE4-2A4B-41EA-B029-556A74CE277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59D1C1-6B46-4BB7-8150-739849AF68E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269B0D-016A-4917-9A42-AAC2DB9ED7C9}">
      <dgm:prSet phldrT="[Текст]" custT="1"/>
      <dgm:spPr/>
      <dgm:t>
        <a:bodyPr/>
        <a:lstStyle/>
        <a:p>
          <a:r>
            <a:rPr lang="ru-RU" sz="1800" b="1" dirty="0"/>
            <a:t>Наблюдение и изучение фактов и явлений</a:t>
          </a:r>
        </a:p>
      </dgm:t>
    </dgm:pt>
    <dgm:pt modelId="{FE2052D9-01EE-42DF-87C8-079AA4041514}" type="parTrans" cxnId="{F7240273-11FF-4B26-8A3C-65B67884883C}">
      <dgm:prSet/>
      <dgm:spPr/>
      <dgm:t>
        <a:bodyPr/>
        <a:lstStyle/>
        <a:p>
          <a:endParaRPr lang="ru-RU"/>
        </a:p>
      </dgm:t>
    </dgm:pt>
    <dgm:pt modelId="{DB8D1D86-A07F-48ED-BE0B-95CCBA5E87B2}" type="sibTrans" cxnId="{F7240273-11FF-4B26-8A3C-65B67884883C}">
      <dgm:prSet/>
      <dgm:spPr/>
      <dgm:t>
        <a:bodyPr/>
        <a:lstStyle/>
        <a:p>
          <a:endParaRPr lang="ru-RU"/>
        </a:p>
      </dgm:t>
    </dgm:pt>
    <dgm:pt modelId="{C342DB33-A98A-483D-AED0-5C0F71D600DA}">
      <dgm:prSet custT="1"/>
      <dgm:spPr/>
      <dgm:t>
        <a:bodyPr/>
        <a:lstStyle/>
        <a:p>
          <a:r>
            <a:rPr lang="ru-RU" sz="1800" b="1" dirty="0"/>
            <a:t>Выяснение непонятных явлений, подлежащих исследованию </a:t>
          </a:r>
        </a:p>
      </dgm:t>
    </dgm:pt>
    <dgm:pt modelId="{F1580EEA-AEAF-4784-B044-45EB93E44854}" type="parTrans" cxnId="{4BA24379-8FD5-4E00-99C2-6BEAE65C6ABA}">
      <dgm:prSet/>
      <dgm:spPr/>
      <dgm:t>
        <a:bodyPr/>
        <a:lstStyle/>
        <a:p>
          <a:endParaRPr lang="ru-RU"/>
        </a:p>
      </dgm:t>
    </dgm:pt>
    <dgm:pt modelId="{0964DFD0-011F-4331-883A-3DF697E27E73}" type="sibTrans" cxnId="{4BA24379-8FD5-4E00-99C2-6BEAE65C6ABA}">
      <dgm:prSet/>
      <dgm:spPr/>
      <dgm:t>
        <a:bodyPr/>
        <a:lstStyle/>
        <a:p>
          <a:endParaRPr lang="ru-RU"/>
        </a:p>
      </dgm:t>
    </dgm:pt>
    <dgm:pt modelId="{A88908B3-9A4B-4BA7-BC95-C20E1FD1C51D}">
      <dgm:prSet custT="1"/>
      <dgm:spPr/>
      <dgm:t>
        <a:bodyPr/>
        <a:lstStyle/>
        <a:p>
          <a:r>
            <a:rPr lang="ru-RU" sz="1800" b="1" dirty="0"/>
            <a:t>Выдвижение гипотез</a:t>
          </a:r>
        </a:p>
      </dgm:t>
    </dgm:pt>
    <dgm:pt modelId="{CFFDCDC1-D4D7-4F15-9F40-31A58664D09A}" type="parTrans" cxnId="{67EBE003-9372-47D4-BEBC-2B1BB224DABA}">
      <dgm:prSet/>
      <dgm:spPr/>
      <dgm:t>
        <a:bodyPr/>
        <a:lstStyle/>
        <a:p>
          <a:endParaRPr lang="ru-RU"/>
        </a:p>
      </dgm:t>
    </dgm:pt>
    <dgm:pt modelId="{795D39FA-D44D-48D2-B293-8B1681932EF4}" type="sibTrans" cxnId="{67EBE003-9372-47D4-BEBC-2B1BB224DABA}">
      <dgm:prSet/>
      <dgm:spPr/>
      <dgm:t>
        <a:bodyPr/>
        <a:lstStyle/>
        <a:p>
          <a:endParaRPr lang="ru-RU"/>
        </a:p>
      </dgm:t>
    </dgm:pt>
    <dgm:pt modelId="{FB486160-0330-4A5F-8354-B28316C8B447}">
      <dgm:prSet custT="1"/>
      <dgm:spPr/>
      <dgm:t>
        <a:bodyPr/>
        <a:lstStyle/>
        <a:p>
          <a:r>
            <a:rPr lang="ru-RU" sz="1800" b="1" dirty="0"/>
            <a:t>Построение плана исследования</a:t>
          </a:r>
        </a:p>
      </dgm:t>
    </dgm:pt>
    <dgm:pt modelId="{C217C913-15DF-43A4-86F7-438644567B13}" type="parTrans" cxnId="{ED209B3D-4311-4E1D-BA16-4CAC9A4DCD56}">
      <dgm:prSet/>
      <dgm:spPr/>
      <dgm:t>
        <a:bodyPr/>
        <a:lstStyle/>
        <a:p>
          <a:endParaRPr lang="ru-RU"/>
        </a:p>
      </dgm:t>
    </dgm:pt>
    <dgm:pt modelId="{7428E345-DA89-4F09-A302-161382720882}" type="sibTrans" cxnId="{ED209B3D-4311-4E1D-BA16-4CAC9A4DCD56}">
      <dgm:prSet/>
      <dgm:spPr/>
      <dgm:t>
        <a:bodyPr/>
        <a:lstStyle/>
        <a:p>
          <a:endParaRPr lang="ru-RU"/>
        </a:p>
      </dgm:t>
    </dgm:pt>
    <dgm:pt modelId="{310E9C47-A47F-46C4-BC84-164AF0AAEB77}">
      <dgm:prSet custT="1"/>
      <dgm:spPr/>
      <dgm:t>
        <a:bodyPr/>
        <a:lstStyle/>
        <a:p>
          <a:r>
            <a:rPr lang="ru-RU" sz="1800" b="1" dirty="0"/>
            <a:t>Осуществление плана, выяснение связей изучаемого явления с другими</a:t>
          </a:r>
        </a:p>
      </dgm:t>
    </dgm:pt>
    <dgm:pt modelId="{9EBE7EA5-A423-4037-ACF0-4ACDABE7BBDD}" type="parTrans" cxnId="{51F7C3EF-A38D-4158-9B63-16EDCB5B6F67}">
      <dgm:prSet/>
      <dgm:spPr/>
      <dgm:t>
        <a:bodyPr/>
        <a:lstStyle/>
        <a:p>
          <a:endParaRPr lang="ru-RU"/>
        </a:p>
      </dgm:t>
    </dgm:pt>
    <dgm:pt modelId="{5955CF5D-39A4-4002-80B4-6499AFAF5710}" type="sibTrans" cxnId="{51F7C3EF-A38D-4158-9B63-16EDCB5B6F67}">
      <dgm:prSet/>
      <dgm:spPr/>
      <dgm:t>
        <a:bodyPr/>
        <a:lstStyle/>
        <a:p>
          <a:endParaRPr lang="ru-RU"/>
        </a:p>
      </dgm:t>
    </dgm:pt>
    <dgm:pt modelId="{DA694B83-8E1B-493B-B052-32385FD7A94A}">
      <dgm:prSet custT="1"/>
      <dgm:spPr/>
      <dgm:t>
        <a:bodyPr/>
        <a:lstStyle/>
        <a:p>
          <a:r>
            <a:rPr lang="ru-RU" sz="1800" b="1" dirty="0"/>
            <a:t>Формулировка решения, объяснения</a:t>
          </a:r>
        </a:p>
      </dgm:t>
    </dgm:pt>
    <dgm:pt modelId="{492F6424-95A4-40F6-91BA-055F66224B31}" type="parTrans" cxnId="{BE8C7356-4FE5-413B-80FF-B5A5C3BECB1A}">
      <dgm:prSet/>
      <dgm:spPr/>
      <dgm:t>
        <a:bodyPr/>
        <a:lstStyle/>
        <a:p>
          <a:endParaRPr lang="ru-RU"/>
        </a:p>
      </dgm:t>
    </dgm:pt>
    <dgm:pt modelId="{1A6DF5A2-3296-42AF-A1FE-C1A1D69C7F09}" type="sibTrans" cxnId="{BE8C7356-4FE5-413B-80FF-B5A5C3BECB1A}">
      <dgm:prSet/>
      <dgm:spPr/>
      <dgm:t>
        <a:bodyPr/>
        <a:lstStyle/>
        <a:p>
          <a:endParaRPr lang="ru-RU"/>
        </a:p>
      </dgm:t>
    </dgm:pt>
    <dgm:pt modelId="{DC3FCDC9-47CD-454F-92FA-8C2299C39C12}">
      <dgm:prSet custT="1"/>
      <dgm:spPr/>
      <dgm:t>
        <a:bodyPr/>
        <a:lstStyle/>
        <a:p>
          <a:r>
            <a:rPr lang="ru-RU" sz="1800" b="1" dirty="0"/>
            <a:t>Проверка решения</a:t>
          </a:r>
        </a:p>
      </dgm:t>
    </dgm:pt>
    <dgm:pt modelId="{03016EAD-BC41-41C5-941E-A55716B76526}" type="parTrans" cxnId="{19983ABC-7174-4993-928E-D6B5873CC958}">
      <dgm:prSet/>
      <dgm:spPr/>
      <dgm:t>
        <a:bodyPr/>
        <a:lstStyle/>
        <a:p>
          <a:endParaRPr lang="ru-RU"/>
        </a:p>
      </dgm:t>
    </dgm:pt>
    <dgm:pt modelId="{8AF755B1-72A8-4296-A1FC-B8D6B37B6707}" type="sibTrans" cxnId="{19983ABC-7174-4993-928E-D6B5873CC958}">
      <dgm:prSet/>
      <dgm:spPr/>
      <dgm:t>
        <a:bodyPr/>
        <a:lstStyle/>
        <a:p>
          <a:endParaRPr lang="ru-RU"/>
        </a:p>
      </dgm:t>
    </dgm:pt>
    <dgm:pt modelId="{7B23C6A2-7272-4F8E-A24A-B315C1188A17}">
      <dgm:prSet custT="1"/>
      <dgm:spPr/>
      <dgm:t>
        <a:bodyPr/>
        <a:lstStyle/>
        <a:p>
          <a:r>
            <a:rPr lang="ru-RU" sz="1800" b="1" dirty="0"/>
            <a:t>Практические выводы о применении полученных знаний</a:t>
          </a:r>
        </a:p>
      </dgm:t>
    </dgm:pt>
    <dgm:pt modelId="{5CD2B3AE-2B43-4426-810D-6082EC41F558}" type="parTrans" cxnId="{90339847-29DB-43F3-8BB9-A69CBC86A8C9}">
      <dgm:prSet/>
      <dgm:spPr/>
      <dgm:t>
        <a:bodyPr/>
        <a:lstStyle/>
        <a:p>
          <a:endParaRPr lang="ru-RU"/>
        </a:p>
      </dgm:t>
    </dgm:pt>
    <dgm:pt modelId="{5F57994E-6FB4-4CA1-8C64-20331432BDEA}" type="sibTrans" cxnId="{90339847-29DB-43F3-8BB9-A69CBC86A8C9}">
      <dgm:prSet/>
      <dgm:spPr/>
      <dgm:t>
        <a:bodyPr/>
        <a:lstStyle/>
        <a:p>
          <a:endParaRPr lang="ru-RU"/>
        </a:p>
      </dgm:t>
    </dgm:pt>
    <dgm:pt modelId="{49BF2AC1-3A33-4FE2-850A-95A7FDF71C5D}" type="pres">
      <dgm:prSet presAssocID="{DF59D1C1-6B46-4BB7-8150-739849AF68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B65527-44CF-4B4E-A92B-7E31C2E5FA72}" type="pres">
      <dgm:prSet presAssocID="{7A269B0D-016A-4917-9A42-AAC2DB9ED7C9}" presName="parentLin" presStyleCnt="0"/>
      <dgm:spPr/>
    </dgm:pt>
    <dgm:pt modelId="{19ACEE81-A40A-46A4-A1C8-661347553744}" type="pres">
      <dgm:prSet presAssocID="{7A269B0D-016A-4917-9A42-AAC2DB9ED7C9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102F3F53-93D1-4334-987F-56C2F1A57EB4}" type="pres">
      <dgm:prSet presAssocID="{7A269B0D-016A-4917-9A42-AAC2DB9ED7C9}" presName="parentText" presStyleLbl="node1" presStyleIdx="0" presStyleCnt="8" custLinFactNeighborX="12150" custLinFactNeighborY="33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03E5B-7B1A-436B-9489-E32B066220AF}" type="pres">
      <dgm:prSet presAssocID="{7A269B0D-016A-4917-9A42-AAC2DB9ED7C9}" presName="negativeSpace" presStyleCnt="0"/>
      <dgm:spPr/>
    </dgm:pt>
    <dgm:pt modelId="{10242830-6722-4CB8-B2E6-93644C0749D0}" type="pres">
      <dgm:prSet presAssocID="{7A269B0D-016A-4917-9A42-AAC2DB9ED7C9}" presName="childText" presStyleLbl="conFgAcc1" presStyleIdx="0" presStyleCnt="8">
        <dgm:presLayoutVars>
          <dgm:bulletEnabled val="1"/>
        </dgm:presLayoutVars>
      </dgm:prSet>
      <dgm:spPr/>
    </dgm:pt>
    <dgm:pt modelId="{342FC0AC-E452-4CEA-827A-B9F5F49C0D5F}" type="pres">
      <dgm:prSet presAssocID="{DB8D1D86-A07F-48ED-BE0B-95CCBA5E87B2}" presName="spaceBetweenRectangles" presStyleCnt="0"/>
      <dgm:spPr/>
    </dgm:pt>
    <dgm:pt modelId="{0FB3A62A-8601-43A1-9223-38DEBF963641}" type="pres">
      <dgm:prSet presAssocID="{C342DB33-A98A-483D-AED0-5C0F71D600DA}" presName="parentLin" presStyleCnt="0"/>
      <dgm:spPr/>
    </dgm:pt>
    <dgm:pt modelId="{1AF44AC3-911A-42BC-828C-7621E7CBDE57}" type="pres">
      <dgm:prSet presAssocID="{C342DB33-A98A-483D-AED0-5C0F71D600DA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3FBF011C-8CD6-4383-9ADD-7BC3A43CA918}" type="pres">
      <dgm:prSet presAssocID="{C342DB33-A98A-483D-AED0-5C0F71D600DA}" presName="parentText" presStyleLbl="node1" presStyleIdx="1" presStyleCnt="8" custScaleY="158131" custLinFactNeighborX="12150" custLinFactNeighborY="461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DCCA5-D844-426C-8C0D-6F76A8B29E49}" type="pres">
      <dgm:prSet presAssocID="{C342DB33-A98A-483D-AED0-5C0F71D600DA}" presName="negativeSpace" presStyleCnt="0"/>
      <dgm:spPr/>
    </dgm:pt>
    <dgm:pt modelId="{C4FA27B5-BCED-4986-A1DE-FB57FB0FDA5D}" type="pres">
      <dgm:prSet presAssocID="{C342DB33-A98A-483D-AED0-5C0F71D600DA}" presName="childText" presStyleLbl="conFgAcc1" presStyleIdx="1" presStyleCnt="8">
        <dgm:presLayoutVars>
          <dgm:bulletEnabled val="1"/>
        </dgm:presLayoutVars>
      </dgm:prSet>
      <dgm:spPr/>
    </dgm:pt>
    <dgm:pt modelId="{CD9D74D1-A997-4FF8-AA42-05F0570A9FC5}" type="pres">
      <dgm:prSet presAssocID="{0964DFD0-011F-4331-883A-3DF697E27E73}" presName="spaceBetweenRectangles" presStyleCnt="0"/>
      <dgm:spPr/>
    </dgm:pt>
    <dgm:pt modelId="{35EAE983-D58E-4DAC-AA2A-261F9F1FB6F6}" type="pres">
      <dgm:prSet presAssocID="{A88908B3-9A4B-4BA7-BC95-C20E1FD1C51D}" presName="parentLin" presStyleCnt="0"/>
      <dgm:spPr/>
    </dgm:pt>
    <dgm:pt modelId="{2454738F-F447-43A9-8F68-6C7BEB6A787D}" type="pres">
      <dgm:prSet presAssocID="{A88908B3-9A4B-4BA7-BC95-C20E1FD1C51D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B04E08CC-E27A-428F-B415-49DDD8AB350E}" type="pres">
      <dgm:prSet presAssocID="{A88908B3-9A4B-4BA7-BC95-C20E1FD1C51D}" presName="parentText" presStyleLbl="node1" presStyleIdx="2" presStyleCnt="8" custLinFactNeighborX="-6542" custLinFactNeighborY="37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4ABC7-F905-4E87-9DD5-F489EB6161ED}" type="pres">
      <dgm:prSet presAssocID="{A88908B3-9A4B-4BA7-BC95-C20E1FD1C51D}" presName="negativeSpace" presStyleCnt="0"/>
      <dgm:spPr/>
    </dgm:pt>
    <dgm:pt modelId="{E3AF6385-FBCB-4CCC-8260-364DC90C2111}" type="pres">
      <dgm:prSet presAssocID="{A88908B3-9A4B-4BA7-BC95-C20E1FD1C51D}" presName="childText" presStyleLbl="conFgAcc1" presStyleIdx="2" presStyleCnt="8">
        <dgm:presLayoutVars>
          <dgm:bulletEnabled val="1"/>
        </dgm:presLayoutVars>
      </dgm:prSet>
      <dgm:spPr/>
    </dgm:pt>
    <dgm:pt modelId="{1E274473-3F68-40AD-B341-7FC7C5E5AB7B}" type="pres">
      <dgm:prSet presAssocID="{795D39FA-D44D-48D2-B293-8B1681932EF4}" presName="spaceBetweenRectangles" presStyleCnt="0"/>
      <dgm:spPr/>
    </dgm:pt>
    <dgm:pt modelId="{89B5491E-DA00-4923-9432-3769E2CDC3BD}" type="pres">
      <dgm:prSet presAssocID="{FB486160-0330-4A5F-8354-B28316C8B447}" presName="parentLin" presStyleCnt="0"/>
      <dgm:spPr/>
    </dgm:pt>
    <dgm:pt modelId="{EEC054D6-F20C-4485-B5D2-BBB6F90E6017}" type="pres">
      <dgm:prSet presAssocID="{FB486160-0330-4A5F-8354-B28316C8B447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002CD09E-EDD0-45DD-8D4F-FA2EFA77A22F}" type="pres">
      <dgm:prSet presAssocID="{FB486160-0330-4A5F-8354-B28316C8B447}" presName="parentText" presStyleLbl="node1" presStyleIdx="3" presStyleCnt="8" custLinFactNeighborX="-6542" custLinFactNeighborY="523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0DA7B-E7E5-485E-B56D-4C3737331C7E}" type="pres">
      <dgm:prSet presAssocID="{FB486160-0330-4A5F-8354-B28316C8B447}" presName="negativeSpace" presStyleCnt="0"/>
      <dgm:spPr/>
    </dgm:pt>
    <dgm:pt modelId="{9CE7C820-61FF-4352-8B0D-30D82E7F8361}" type="pres">
      <dgm:prSet presAssocID="{FB486160-0330-4A5F-8354-B28316C8B447}" presName="childText" presStyleLbl="conFgAcc1" presStyleIdx="3" presStyleCnt="8">
        <dgm:presLayoutVars>
          <dgm:bulletEnabled val="1"/>
        </dgm:presLayoutVars>
      </dgm:prSet>
      <dgm:spPr/>
    </dgm:pt>
    <dgm:pt modelId="{0FB3E0F4-1C0A-4CA7-AA12-2CE90AB3E455}" type="pres">
      <dgm:prSet presAssocID="{7428E345-DA89-4F09-A302-161382720882}" presName="spaceBetweenRectangles" presStyleCnt="0"/>
      <dgm:spPr/>
    </dgm:pt>
    <dgm:pt modelId="{876CD794-C5ED-4C4B-AC56-D4100ED2B276}" type="pres">
      <dgm:prSet presAssocID="{310E9C47-A47F-46C4-BC84-164AF0AAEB77}" presName="parentLin" presStyleCnt="0"/>
      <dgm:spPr/>
    </dgm:pt>
    <dgm:pt modelId="{469B4D60-3B23-4396-B2DF-606DECB9C065}" type="pres">
      <dgm:prSet presAssocID="{310E9C47-A47F-46C4-BC84-164AF0AAEB77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78EE0FAD-905B-48F1-B147-269DB058D597}" type="pres">
      <dgm:prSet presAssocID="{310E9C47-A47F-46C4-BC84-164AF0AAEB77}" presName="parentText" presStyleLbl="node1" presStyleIdx="4" presStyleCnt="8" custScaleY="128366" custLinFactNeighborX="-6542" custLinFactNeighborY="46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193ED-1D05-44CC-B0F8-03305EE19A39}" type="pres">
      <dgm:prSet presAssocID="{310E9C47-A47F-46C4-BC84-164AF0AAEB77}" presName="negativeSpace" presStyleCnt="0"/>
      <dgm:spPr/>
    </dgm:pt>
    <dgm:pt modelId="{9D47E97E-B82E-43E6-B00A-19C14E6D0DE7}" type="pres">
      <dgm:prSet presAssocID="{310E9C47-A47F-46C4-BC84-164AF0AAEB77}" presName="childText" presStyleLbl="conFgAcc1" presStyleIdx="4" presStyleCnt="8">
        <dgm:presLayoutVars>
          <dgm:bulletEnabled val="1"/>
        </dgm:presLayoutVars>
      </dgm:prSet>
      <dgm:spPr/>
    </dgm:pt>
    <dgm:pt modelId="{E1564068-67AA-4AFF-B4B9-AC417B09EA35}" type="pres">
      <dgm:prSet presAssocID="{5955CF5D-39A4-4002-80B4-6499AFAF5710}" presName="spaceBetweenRectangles" presStyleCnt="0"/>
      <dgm:spPr/>
    </dgm:pt>
    <dgm:pt modelId="{AFE0966C-A3AC-4A12-A403-F648C1924DCC}" type="pres">
      <dgm:prSet presAssocID="{DA694B83-8E1B-493B-B052-32385FD7A94A}" presName="parentLin" presStyleCnt="0"/>
      <dgm:spPr/>
    </dgm:pt>
    <dgm:pt modelId="{7E95FA8A-CF25-4449-BA8D-EDB0CE3EAD7B}" type="pres">
      <dgm:prSet presAssocID="{DA694B83-8E1B-493B-B052-32385FD7A94A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A207115D-A9F3-4632-A30E-34800CCAF9B0}" type="pres">
      <dgm:prSet presAssocID="{DA694B83-8E1B-493B-B052-32385FD7A94A}" presName="parentText" presStyleLbl="node1" presStyleIdx="5" presStyleCnt="8" custLinFactNeighborX="-6542" custLinFactNeighborY="400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753F6-B317-40CB-ACA0-75DC383D5B8B}" type="pres">
      <dgm:prSet presAssocID="{DA694B83-8E1B-493B-B052-32385FD7A94A}" presName="negativeSpace" presStyleCnt="0"/>
      <dgm:spPr/>
    </dgm:pt>
    <dgm:pt modelId="{2FB0B591-F7CC-470C-ABB7-D1C57E7D8E7C}" type="pres">
      <dgm:prSet presAssocID="{DA694B83-8E1B-493B-B052-32385FD7A94A}" presName="childText" presStyleLbl="conFgAcc1" presStyleIdx="5" presStyleCnt="8">
        <dgm:presLayoutVars>
          <dgm:bulletEnabled val="1"/>
        </dgm:presLayoutVars>
      </dgm:prSet>
      <dgm:spPr/>
    </dgm:pt>
    <dgm:pt modelId="{2663A236-7FC0-485C-ACAC-0D0497E20A00}" type="pres">
      <dgm:prSet presAssocID="{1A6DF5A2-3296-42AF-A1FE-C1A1D69C7F09}" presName="spaceBetweenRectangles" presStyleCnt="0"/>
      <dgm:spPr/>
    </dgm:pt>
    <dgm:pt modelId="{0445DF02-6C83-4612-9D15-88F86F6DD02F}" type="pres">
      <dgm:prSet presAssocID="{DC3FCDC9-47CD-454F-92FA-8C2299C39C12}" presName="parentLin" presStyleCnt="0"/>
      <dgm:spPr/>
    </dgm:pt>
    <dgm:pt modelId="{BEAAAA81-B430-4EA6-ACD7-17546ABB884D}" type="pres">
      <dgm:prSet presAssocID="{DC3FCDC9-47CD-454F-92FA-8C2299C39C12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C826CDDD-2565-4062-9BE7-82F0D961B665}" type="pres">
      <dgm:prSet presAssocID="{DC3FCDC9-47CD-454F-92FA-8C2299C39C12}" presName="parentText" presStyleLbl="node1" presStyleIdx="6" presStyleCnt="8" custLinFactNeighborX="12150" custLinFactNeighborY="338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3E405-A872-4ED0-B9E9-616FDD8CC9F8}" type="pres">
      <dgm:prSet presAssocID="{DC3FCDC9-47CD-454F-92FA-8C2299C39C12}" presName="negativeSpace" presStyleCnt="0"/>
      <dgm:spPr/>
    </dgm:pt>
    <dgm:pt modelId="{C32084EC-6DD0-4801-9B3B-CF92B93AC370}" type="pres">
      <dgm:prSet presAssocID="{DC3FCDC9-47CD-454F-92FA-8C2299C39C12}" presName="childText" presStyleLbl="conFgAcc1" presStyleIdx="6" presStyleCnt="8">
        <dgm:presLayoutVars>
          <dgm:bulletEnabled val="1"/>
        </dgm:presLayoutVars>
      </dgm:prSet>
      <dgm:spPr/>
    </dgm:pt>
    <dgm:pt modelId="{E7B3A880-603A-4188-83FC-615F63E2C680}" type="pres">
      <dgm:prSet presAssocID="{8AF755B1-72A8-4296-A1FC-B8D6B37B6707}" presName="spaceBetweenRectangles" presStyleCnt="0"/>
      <dgm:spPr/>
    </dgm:pt>
    <dgm:pt modelId="{576A4A66-1481-424F-81D8-B33B5E507819}" type="pres">
      <dgm:prSet presAssocID="{7B23C6A2-7272-4F8E-A24A-B315C1188A17}" presName="parentLin" presStyleCnt="0"/>
      <dgm:spPr/>
    </dgm:pt>
    <dgm:pt modelId="{65C53DA8-5771-4F4E-96A6-644CF10D5F1E}" type="pres">
      <dgm:prSet presAssocID="{7B23C6A2-7272-4F8E-A24A-B315C1188A17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05334F02-57AF-449A-9334-9852B509EA99}" type="pres">
      <dgm:prSet presAssocID="{7B23C6A2-7272-4F8E-A24A-B315C1188A17}" presName="parentText" presStyleLbl="node1" presStyleIdx="7" presStyleCnt="8" custScaleY="148064" custLinFactNeighborX="12150" custLinFactNeighborY="467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ADAC8-F89B-443E-8890-8C7E28616D87}" type="pres">
      <dgm:prSet presAssocID="{7B23C6A2-7272-4F8E-A24A-B315C1188A17}" presName="negativeSpace" presStyleCnt="0"/>
      <dgm:spPr/>
    </dgm:pt>
    <dgm:pt modelId="{52D03466-0694-43D3-A92A-82F05B2FD430}" type="pres">
      <dgm:prSet presAssocID="{7B23C6A2-7272-4F8E-A24A-B315C1188A17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C2BD7E70-F915-47FB-9FE8-857E2939F2C3}" type="presOf" srcId="{DF59D1C1-6B46-4BB7-8150-739849AF68E7}" destId="{49BF2AC1-3A33-4FE2-850A-95A7FDF71C5D}" srcOrd="0" destOrd="0" presId="urn:microsoft.com/office/officeart/2005/8/layout/list1"/>
    <dgm:cxn modelId="{FD25CFED-AF79-4206-BB6D-58CE48C731EC}" type="presOf" srcId="{DA694B83-8E1B-493B-B052-32385FD7A94A}" destId="{7E95FA8A-CF25-4449-BA8D-EDB0CE3EAD7B}" srcOrd="0" destOrd="0" presId="urn:microsoft.com/office/officeart/2005/8/layout/list1"/>
    <dgm:cxn modelId="{6A8DE847-E173-46E8-A8E9-7BF0400140D3}" type="presOf" srcId="{7B23C6A2-7272-4F8E-A24A-B315C1188A17}" destId="{65C53DA8-5771-4F4E-96A6-644CF10D5F1E}" srcOrd="0" destOrd="0" presId="urn:microsoft.com/office/officeart/2005/8/layout/list1"/>
    <dgm:cxn modelId="{44F08709-7C0F-42DD-9235-40E565CA7DAF}" type="presOf" srcId="{FB486160-0330-4A5F-8354-B28316C8B447}" destId="{EEC054D6-F20C-4485-B5D2-BBB6F90E6017}" srcOrd="0" destOrd="0" presId="urn:microsoft.com/office/officeart/2005/8/layout/list1"/>
    <dgm:cxn modelId="{26D3E44C-9644-4587-9176-112EDF31207C}" type="presOf" srcId="{310E9C47-A47F-46C4-BC84-164AF0AAEB77}" destId="{78EE0FAD-905B-48F1-B147-269DB058D597}" srcOrd="1" destOrd="0" presId="urn:microsoft.com/office/officeart/2005/8/layout/list1"/>
    <dgm:cxn modelId="{E89FEAC7-697F-4ECC-8427-4BA0B91FB8C2}" type="presOf" srcId="{A88908B3-9A4B-4BA7-BC95-C20E1FD1C51D}" destId="{B04E08CC-E27A-428F-B415-49DDD8AB350E}" srcOrd="1" destOrd="0" presId="urn:microsoft.com/office/officeart/2005/8/layout/list1"/>
    <dgm:cxn modelId="{51F7C3EF-A38D-4158-9B63-16EDCB5B6F67}" srcId="{DF59D1C1-6B46-4BB7-8150-739849AF68E7}" destId="{310E9C47-A47F-46C4-BC84-164AF0AAEB77}" srcOrd="4" destOrd="0" parTransId="{9EBE7EA5-A423-4037-ACF0-4ACDABE7BBDD}" sibTransId="{5955CF5D-39A4-4002-80B4-6499AFAF5710}"/>
    <dgm:cxn modelId="{DB329B68-2D3B-476D-A39E-CB93238456F2}" type="presOf" srcId="{DC3FCDC9-47CD-454F-92FA-8C2299C39C12}" destId="{C826CDDD-2565-4062-9BE7-82F0D961B665}" srcOrd="1" destOrd="0" presId="urn:microsoft.com/office/officeart/2005/8/layout/list1"/>
    <dgm:cxn modelId="{ED209B3D-4311-4E1D-BA16-4CAC9A4DCD56}" srcId="{DF59D1C1-6B46-4BB7-8150-739849AF68E7}" destId="{FB486160-0330-4A5F-8354-B28316C8B447}" srcOrd="3" destOrd="0" parTransId="{C217C913-15DF-43A4-86F7-438644567B13}" sibTransId="{7428E345-DA89-4F09-A302-161382720882}"/>
    <dgm:cxn modelId="{DB493CA8-BF08-48D9-8556-749989D0B1F8}" type="presOf" srcId="{DA694B83-8E1B-493B-B052-32385FD7A94A}" destId="{A207115D-A9F3-4632-A30E-34800CCAF9B0}" srcOrd="1" destOrd="0" presId="urn:microsoft.com/office/officeart/2005/8/layout/list1"/>
    <dgm:cxn modelId="{CAF51E1E-777A-495B-B526-22462E064ED6}" type="presOf" srcId="{7A269B0D-016A-4917-9A42-AAC2DB9ED7C9}" destId="{19ACEE81-A40A-46A4-A1C8-661347553744}" srcOrd="0" destOrd="0" presId="urn:microsoft.com/office/officeart/2005/8/layout/list1"/>
    <dgm:cxn modelId="{19983ABC-7174-4993-928E-D6B5873CC958}" srcId="{DF59D1C1-6B46-4BB7-8150-739849AF68E7}" destId="{DC3FCDC9-47CD-454F-92FA-8C2299C39C12}" srcOrd="6" destOrd="0" parTransId="{03016EAD-BC41-41C5-941E-A55716B76526}" sibTransId="{8AF755B1-72A8-4296-A1FC-B8D6B37B6707}"/>
    <dgm:cxn modelId="{DD0F1E49-D04C-4C02-BD86-5F1CA9C48D58}" type="presOf" srcId="{7B23C6A2-7272-4F8E-A24A-B315C1188A17}" destId="{05334F02-57AF-449A-9334-9852B509EA99}" srcOrd="1" destOrd="0" presId="urn:microsoft.com/office/officeart/2005/8/layout/list1"/>
    <dgm:cxn modelId="{67EBE003-9372-47D4-BEBC-2B1BB224DABA}" srcId="{DF59D1C1-6B46-4BB7-8150-739849AF68E7}" destId="{A88908B3-9A4B-4BA7-BC95-C20E1FD1C51D}" srcOrd="2" destOrd="0" parTransId="{CFFDCDC1-D4D7-4F15-9F40-31A58664D09A}" sibTransId="{795D39FA-D44D-48D2-B293-8B1681932EF4}"/>
    <dgm:cxn modelId="{A08299F2-BCF0-4CB8-A0F2-8AE170E36157}" type="presOf" srcId="{DC3FCDC9-47CD-454F-92FA-8C2299C39C12}" destId="{BEAAAA81-B430-4EA6-ACD7-17546ABB884D}" srcOrd="0" destOrd="0" presId="urn:microsoft.com/office/officeart/2005/8/layout/list1"/>
    <dgm:cxn modelId="{9AA778E7-5B04-436D-9D23-E2712E08BC60}" type="presOf" srcId="{C342DB33-A98A-483D-AED0-5C0F71D600DA}" destId="{1AF44AC3-911A-42BC-828C-7621E7CBDE57}" srcOrd="0" destOrd="0" presId="urn:microsoft.com/office/officeart/2005/8/layout/list1"/>
    <dgm:cxn modelId="{4BA24379-8FD5-4E00-99C2-6BEAE65C6ABA}" srcId="{DF59D1C1-6B46-4BB7-8150-739849AF68E7}" destId="{C342DB33-A98A-483D-AED0-5C0F71D600DA}" srcOrd="1" destOrd="0" parTransId="{F1580EEA-AEAF-4784-B044-45EB93E44854}" sibTransId="{0964DFD0-011F-4331-883A-3DF697E27E73}"/>
    <dgm:cxn modelId="{F7240273-11FF-4B26-8A3C-65B67884883C}" srcId="{DF59D1C1-6B46-4BB7-8150-739849AF68E7}" destId="{7A269B0D-016A-4917-9A42-AAC2DB9ED7C9}" srcOrd="0" destOrd="0" parTransId="{FE2052D9-01EE-42DF-87C8-079AA4041514}" sibTransId="{DB8D1D86-A07F-48ED-BE0B-95CCBA5E87B2}"/>
    <dgm:cxn modelId="{CB3EDD19-66E6-4C7B-9A2C-5C38090CF5C1}" type="presOf" srcId="{7A269B0D-016A-4917-9A42-AAC2DB9ED7C9}" destId="{102F3F53-93D1-4334-987F-56C2F1A57EB4}" srcOrd="1" destOrd="0" presId="urn:microsoft.com/office/officeart/2005/8/layout/list1"/>
    <dgm:cxn modelId="{BE8C7356-4FE5-413B-80FF-B5A5C3BECB1A}" srcId="{DF59D1C1-6B46-4BB7-8150-739849AF68E7}" destId="{DA694B83-8E1B-493B-B052-32385FD7A94A}" srcOrd="5" destOrd="0" parTransId="{492F6424-95A4-40F6-91BA-055F66224B31}" sibTransId="{1A6DF5A2-3296-42AF-A1FE-C1A1D69C7F09}"/>
    <dgm:cxn modelId="{6ACF3950-9EB9-4906-BD51-6BB94AB37AEC}" type="presOf" srcId="{FB486160-0330-4A5F-8354-B28316C8B447}" destId="{002CD09E-EDD0-45DD-8D4F-FA2EFA77A22F}" srcOrd="1" destOrd="0" presId="urn:microsoft.com/office/officeart/2005/8/layout/list1"/>
    <dgm:cxn modelId="{858ED47D-B2E0-44E7-A976-FF0974DE9728}" type="presOf" srcId="{310E9C47-A47F-46C4-BC84-164AF0AAEB77}" destId="{469B4D60-3B23-4396-B2DF-606DECB9C065}" srcOrd="0" destOrd="0" presId="urn:microsoft.com/office/officeart/2005/8/layout/list1"/>
    <dgm:cxn modelId="{788EE962-DC09-4ABE-8D68-BBAC65DA77D5}" type="presOf" srcId="{A88908B3-9A4B-4BA7-BC95-C20E1FD1C51D}" destId="{2454738F-F447-43A9-8F68-6C7BEB6A787D}" srcOrd="0" destOrd="0" presId="urn:microsoft.com/office/officeart/2005/8/layout/list1"/>
    <dgm:cxn modelId="{FD75FBDD-EF95-46F9-8776-A8F04DCA64A2}" type="presOf" srcId="{C342DB33-A98A-483D-AED0-5C0F71D600DA}" destId="{3FBF011C-8CD6-4383-9ADD-7BC3A43CA918}" srcOrd="1" destOrd="0" presId="urn:microsoft.com/office/officeart/2005/8/layout/list1"/>
    <dgm:cxn modelId="{90339847-29DB-43F3-8BB9-A69CBC86A8C9}" srcId="{DF59D1C1-6B46-4BB7-8150-739849AF68E7}" destId="{7B23C6A2-7272-4F8E-A24A-B315C1188A17}" srcOrd="7" destOrd="0" parTransId="{5CD2B3AE-2B43-4426-810D-6082EC41F558}" sibTransId="{5F57994E-6FB4-4CA1-8C64-20331432BDEA}"/>
    <dgm:cxn modelId="{ACB834CF-D984-4AF9-AA00-0DF04689875F}" type="presParOf" srcId="{49BF2AC1-3A33-4FE2-850A-95A7FDF71C5D}" destId="{CCB65527-44CF-4B4E-A92B-7E31C2E5FA72}" srcOrd="0" destOrd="0" presId="urn:microsoft.com/office/officeart/2005/8/layout/list1"/>
    <dgm:cxn modelId="{093B99C5-D87B-4E75-A586-4F4AD55864C5}" type="presParOf" srcId="{CCB65527-44CF-4B4E-A92B-7E31C2E5FA72}" destId="{19ACEE81-A40A-46A4-A1C8-661347553744}" srcOrd="0" destOrd="0" presId="urn:microsoft.com/office/officeart/2005/8/layout/list1"/>
    <dgm:cxn modelId="{4AB06EE7-C796-4F28-93DE-2B115FECC158}" type="presParOf" srcId="{CCB65527-44CF-4B4E-A92B-7E31C2E5FA72}" destId="{102F3F53-93D1-4334-987F-56C2F1A57EB4}" srcOrd="1" destOrd="0" presId="urn:microsoft.com/office/officeart/2005/8/layout/list1"/>
    <dgm:cxn modelId="{F7815120-B90E-406A-B557-AE285060684F}" type="presParOf" srcId="{49BF2AC1-3A33-4FE2-850A-95A7FDF71C5D}" destId="{9A003E5B-7B1A-436B-9489-E32B066220AF}" srcOrd="1" destOrd="0" presId="urn:microsoft.com/office/officeart/2005/8/layout/list1"/>
    <dgm:cxn modelId="{963E138E-3221-4EB5-B4E9-EA0AB460E066}" type="presParOf" srcId="{49BF2AC1-3A33-4FE2-850A-95A7FDF71C5D}" destId="{10242830-6722-4CB8-B2E6-93644C0749D0}" srcOrd="2" destOrd="0" presId="urn:microsoft.com/office/officeart/2005/8/layout/list1"/>
    <dgm:cxn modelId="{816BC26C-5FF5-449E-AEB9-EE758D0E22E8}" type="presParOf" srcId="{49BF2AC1-3A33-4FE2-850A-95A7FDF71C5D}" destId="{342FC0AC-E452-4CEA-827A-B9F5F49C0D5F}" srcOrd="3" destOrd="0" presId="urn:microsoft.com/office/officeart/2005/8/layout/list1"/>
    <dgm:cxn modelId="{9B5A3A83-31B4-455C-9D5E-6925D6021898}" type="presParOf" srcId="{49BF2AC1-3A33-4FE2-850A-95A7FDF71C5D}" destId="{0FB3A62A-8601-43A1-9223-38DEBF963641}" srcOrd="4" destOrd="0" presId="urn:microsoft.com/office/officeart/2005/8/layout/list1"/>
    <dgm:cxn modelId="{27A4BCE2-CA5F-43AD-A48B-58358E35E27E}" type="presParOf" srcId="{0FB3A62A-8601-43A1-9223-38DEBF963641}" destId="{1AF44AC3-911A-42BC-828C-7621E7CBDE57}" srcOrd="0" destOrd="0" presId="urn:microsoft.com/office/officeart/2005/8/layout/list1"/>
    <dgm:cxn modelId="{5A6EE3BA-CB99-497D-B793-420034776744}" type="presParOf" srcId="{0FB3A62A-8601-43A1-9223-38DEBF963641}" destId="{3FBF011C-8CD6-4383-9ADD-7BC3A43CA918}" srcOrd="1" destOrd="0" presId="urn:microsoft.com/office/officeart/2005/8/layout/list1"/>
    <dgm:cxn modelId="{BA5026B5-EC2E-4235-BABD-CBC15D65CC40}" type="presParOf" srcId="{49BF2AC1-3A33-4FE2-850A-95A7FDF71C5D}" destId="{FEFDCCA5-D844-426C-8C0D-6F76A8B29E49}" srcOrd="5" destOrd="0" presId="urn:microsoft.com/office/officeart/2005/8/layout/list1"/>
    <dgm:cxn modelId="{DE12BFC6-9A4F-4EC3-A5CE-49915ED4C537}" type="presParOf" srcId="{49BF2AC1-3A33-4FE2-850A-95A7FDF71C5D}" destId="{C4FA27B5-BCED-4986-A1DE-FB57FB0FDA5D}" srcOrd="6" destOrd="0" presId="urn:microsoft.com/office/officeart/2005/8/layout/list1"/>
    <dgm:cxn modelId="{799E116C-4BB2-402F-89A5-43B1F31058F5}" type="presParOf" srcId="{49BF2AC1-3A33-4FE2-850A-95A7FDF71C5D}" destId="{CD9D74D1-A997-4FF8-AA42-05F0570A9FC5}" srcOrd="7" destOrd="0" presId="urn:microsoft.com/office/officeart/2005/8/layout/list1"/>
    <dgm:cxn modelId="{07640B3B-0296-47C2-8B16-635F6D29D9D8}" type="presParOf" srcId="{49BF2AC1-3A33-4FE2-850A-95A7FDF71C5D}" destId="{35EAE983-D58E-4DAC-AA2A-261F9F1FB6F6}" srcOrd="8" destOrd="0" presId="urn:microsoft.com/office/officeart/2005/8/layout/list1"/>
    <dgm:cxn modelId="{18C47AEB-4DF7-4407-B761-B13A98708A8F}" type="presParOf" srcId="{35EAE983-D58E-4DAC-AA2A-261F9F1FB6F6}" destId="{2454738F-F447-43A9-8F68-6C7BEB6A787D}" srcOrd="0" destOrd="0" presId="urn:microsoft.com/office/officeart/2005/8/layout/list1"/>
    <dgm:cxn modelId="{4224B483-1F64-4A4C-A7AF-0DEC86F408CD}" type="presParOf" srcId="{35EAE983-D58E-4DAC-AA2A-261F9F1FB6F6}" destId="{B04E08CC-E27A-428F-B415-49DDD8AB350E}" srcOrd="1" destOrd="0" presId="urn:microsoft.com/office/officeart/2005/8/layout/list1"/>
    <dgm:cxn modelId="{3ED74B99-D95D-4986-8A1A-F16B7809151E}" type="presParOf" srcId="{49BF2AC1-3A33-4FE2-850A-95A7FDF71C5D}" destId="{4B74ABC7-F905-4E87-9DD5-F489EB6161ED}" srcOrd="9" destOrd="0" presId="urn:microsoft.com/office/officeart/2005/8/layout/list1"/>
    <dgm:cxn modelId="{48767E0D-B6E7-49B8-88D9-E9F5EA22EF0C}" type="presParOf" srcId="{49BF2AC1-3A33-4FE2-850A-95A7FDF71C5D}" destId="{E3AF6385-FBCB-4CCC-8260-364DC90C2111}" srcOrd="10" destOrd="0" presId="urn:microsoft.com/office/officeart/2005/8/layout/list1"/>
    <dgm:cxn modelId="{E507C72D-2E34-43D9-89CB-4523DA85930B}" type="presParOf" srcId="{49BF2AC1-3A33-4FE2-850A-95A7FDF71C5D}" destId="{1E274473-3F68-40AD-B341-7FC7C5E5AB7B}" srcOrd="11" destOrd="0" presId="urn:microsoft.com/office/officeart/2005/8/layout/list1"/>
    <dgm:cxn modelId="{60908917-1503-4EAB-8ED0-07DEEE0BFA71}" type="presParOf" srcId="{49BF2AC1-3A33-4FE2-850A-95A7FDF71C5D}" destId="{89B5491E-DA00-4923-9432-3769E2CDC3BD}" srcOrd="12" destOrd="0" presId="urn:microsoft.com/office/officeart/2005/8/layout/list1"/>
    <dgm:cxn modelId="{6DB2DF41-5C1C-4992-886E-DD8F8338991D}" type="presParOf" srcId="{89B5491E-DA00-4923-9432-3769E2CDC3BD}" destId="{EEC054D6-F20C-4485-B5D2-BBB6F90E6017}" srcOrd="0" destOrd="0" presId="urn:microsoft.com/office/officeart/2005/8/layout/list1"/>
    <dgm:cxn modelId="{2F63A6F1-C6BA-4FAC-A7BB-B07C4E6D2BE9}" type="presParOf" srcId="{89B5491E-DA00-4923-9432-3769E2CDC3BD}" destId="{002CD09E-EDD0-45DD-8D4F-FA2EFA77A22F}" srcOrd="1" destOrd="0" presId="urn:microsoft.com/office/officeart/2005/8/layout/list1"/>
    <dgm:cxn modelId="{31150393-A8AE-4B18-8025-10E15C8337D7}" type="presParOf" srcId="{49BF2AC1-3A33-4FE2-850A-95A7FDF71C5D}" destId="{5120DA7B-E7E5-485E-B56D-4C3737331C7E}" srcOrd="13" destOrd="0" presId="urn:microsoft.com/office/officeart/2005/8/layout/list1"/>
    <dgm:cxn modelId="{F8FEBBA9-E080-427B-89B2-6AFB45BFAEF0}" type="presParOf" srcId="{49BF2AC1-3A33-4FE2-850A-95A7FDF71C5D}" destId="{9CE7C820-61FF-4352-8B0D-30D82E7F8361}" srcOrd="14" destOrd="0" presId="urn:microsoft.com/office/officeart/2005/8/layout/list1"/>
    <dgm:cxn modelId="{77E0F1B0-0C37-497A-91ED-E369DB616C40}" type="presParOf" srcId="{49BF2AC1-3A33-4FE2-850A-95A7FDF71C5D}" destId="{0FB3E0F4-1C0A-4CA7-AA12-2CE90AB3E455}" srcOrd="15" destOrd="0" presId="urn:microsoft.com/office/officeart/2005/8/layout/list1"/>
    <dgm:cxn modelId="{63F82CFA-31D0-400A-9A35-149096E4055A}" type="presParOf" srcId="{49BF2AC1-3A33-4FE2-850A-95A7FDF71C5D}" destId="{876CD794-C5ED-4C4B-AC56-D4100ED2B276}" srcOrd="16" destOrd="0" presId="urn:microsoft.com/office/officeart/2005/8/layout/list1"/>
    <dgm:cxn modelId="{0DCE3AD6-32EE-4788-A0EC-9F53C4296AF7}" type="presParOf" srcId="{876CD794-C5ED-4C4B-AC56-D4100ED2B276}" destId="{469B4D60-3B23-4396-B2DF-606DECB9C065}" srcOrd="0" destOrd="0" presId="urn:microsoft.com/office/officeart/2005/8/layout/list1"/>
    <dgm:cxn modelId="{52008145-B32F-465A-A6B4-B2C8F2FADE0A}" type="presParOf" srcId="{876CD794-C5ED-4C4B-AC56-D4100ED2B276}" destId="{78EE0FAD-905B-48F1-B147-269DB058D597}" srcOrd="1" destOrd="0" presId="urn:microsoft.com/office/officeart/2005/8/layout/list1"/>
    <dgm:cxn modelId="{F9564025-A10E-4620-86B8-BD93E01779F3}" type="presParOf" srcId="{49BF2AC1-3A33-4FE2-850A-95A7FDF71C5D}" destId="{DD8193ED-1D05-44CC-B0F8-03305EE19A39}" srcOrd="17" destOrd="0" presId="urn:microsoft.com/office/officeart/2005/8/layout/list1"/>
    <dgm:cxn modelId="{0BC1D47A-F0B9-40E2-BA91-402937F0CCF6}" type="presParOf" srcId="{49BF2AC1-3A33-4FE2-850A-95A7FDF71C5D}" destId="{9D47E97E-B82E-43E6-B00A-19C14E6D0DE7}" srcOrd="18" destOrd="0" presId="urn:microsoft.com/office/officeart/2005/8/layout/list1"/>
    <dgm:cxn modelId="{4DC94F97-1A0F-4BFD-B162-5F27FC52F470}" type="presParOf" srcId="{49BF2AC1-3A33-4FE2-850A-95A7FDF71C5D}" destId="{E1564068-67AA-4AFF-B4B9-AC417B09EA35}" srcOrd="19" destOrd="0" presId="urn:microsoft.com/office/officeart/2005/8/layout/list1"/>
    <dgm:cxn modelId="{336982F1-F6BC-4050-B552-0A2CC868C3E4}" type="presParOf" srcId="{49BF2AC1-3A33-4FE2-850A-95A7FDF71C5D}" destId="{AFE0966C-A3AC-4A12-A403-F648C1924DCC}" srcOrd="20" destOrd="0" presId="urn:microsoft.com/office/officeart/2005/8/layout/list1"/>
    <dgm:cxn modelId="{03645720-34A7-402C-95B1-6901643C627A}" type="presParOf" srcId="{AFE0966C-A3AC-4A12-A403-F648C1924DCC}" destId="{7E95FA8A-CF25-4449-BA8D-EDB0CE3EAD7B}" srcOrd="0" destOrd="0" presId="urn:microsoft.com/office/officeart/2005/8/layout/list1"/>
    <dgm:cxn modelId="{7B131E3E-8E45-4A85-AA9A-EA3D08319D03}" type="presParOf" srcId="{AFE0966C-A3AC-4A12-A403-F648C1924DCC}" destId="{A207115D-A9F3-4632-A30E-34800CCAF9B0}" srcOrd="1" destOrd="0" presId="urn:microsoft.com/office/officeart/2005/8/layout/list1"/>
    <dgm:cxn modelId="{2F58CC38-56B5-4C40-8390-BA4548BC1CDA}" type="presParOf" srcId="{49BF2AC1-3A33-4FE2-850A-95A7FDF71C5D}" destId="{8D3753F6-B317-40CB-ACA0-75DC383D5B8B}" srcOrd="21" destOrd="0" presId="urn:microsoft.com/office/officeart/2005/8/layout/list1"/>
    <dgm:cxn modelId="{51FE8003-A33D-46AF-BF35-BDA69B76AC08}" type="presParOf" srcId="{49BF2AC1-3A33-4FE2-850A-95A7FDF71C5D}" destId="{2FB0B591-F7CC-470C-ABB7-D1C57E7D8E7C}" srcOrd="22" destOrd="0" presId="urn:microsoft.com/office/officeart/2005/8/layout/list1"/>
    <dgm:cxn modelId="{1BBC9CD2-DE7B-465D-9218-0D240561D5C1}" type="presParOf" srcId="{49BF2AC1-3A33-4FE2-850A-95A7FDF71C5D}" destId="{2663A236-7FC0-485C-ACAC-0D0497E20A00}" srcOrd="23" destOrd="0" presId="urn:microsoft.com/office/officeart/2005/8/layout/list1"/>
    <dgm:cxn modelId="{CD0AF9CC-7A04-46B4-89D1-89D8CCC40E21}" type="presParOf" srcId="{49BF2AC1-3A33-4FE2-850A-95A7FDF71C5D}" destId="{0445DF02-6C83-4612-9D15-88F86F6DD02F}" srcOrd="24" destOrd="0" presId="urn:microsoft.com/office/officeart/2005/8/layout/list1"/>
    <dgm:cxn modelId="{5E1DFF1F-36C8-46BD-8886-AC4D32A355EE}" type="presParOf" srcId="{0445DF02-6C83-4612-9D15-88F86F6DD02F}" destId="{BEAAAA81-B430-4EA6-ACD7-17546ABB884D}" srcOrd="0" destOrd="0" presId="urn:microsoft.com/office/officeart/2005/8/layout/list1"/>
    <dgm:cxn modelId="{D40405F2-3395-455F-A537-A7FCCFF056CA}" type="presParOf" srcId="{0445DF02-6C83-4612-9D15-88F86F6DD02F}" destId="{C826CDDD-2565-4062-9BE7-82F0D961B665}" srcOrd="1" destOrd="0" presId="urn:microsoft.com/office/officeart/2005/8/layout/list1"/>
    <dgm:cxn modelId="{CE45E418-2378-4BB8-8349-9143ACB7930F}" type="presParOf" srcId="{49BF2AC1-3A33-4FE2-850A-95A7FDF71C5D}" destId="{B2B3E405-A872-4ED0-B9E9-616FDD8CC9F8}" srcOrd="25" destOrd="0" presId="urn:microsoft.com/office/officeart/2005/8/layout/list1"/>
    <dgm:cxn modelId="{8B6EB96E-2B5A-443E-BFAE-701A3AC2C7F2}" type="presParOf" srcId="{49BF2AC1-3A33-4FE2-850A-95A7FDF71C5D}" destId="{C32084EC-6DD0-4801-9B3B-CF92B93AC370}" srcOrd="26" destOrd="0" presId="urn:microsoft.com/office/officeart/2005/8/layout/list1"/>
    <dgm:cxn modelId="{8FF1EE13-9468-46EB-8B02-05CE1EDFB07E}" type="presParOf" srcId="{49BF2AC1-3A33-4FE2-850A-95A7FDF71C5D}" destId="{E7B3A880-603A-4188-83FC-615F63E2C680}" srcOrd="27" destOrd="0" presId="urn:microsoft.com/office/officeart/2005/8/layout/list1"/>
    <dgm:cxn modelId="{6CB32D27-975B-42B9-B2FA-5A6390079DCC}" type="presParOf" srcId="{49BF2AC1-3A33-4FE2-850A-95A7FDF71C5D}" destId="{576A4A66-1481-424F-81D8-B33B5E507819}" srcOrd="28" destOrd="0" presId="urn:microsoft.com/office/officeart/2005/8/layout/list1"/>
    <dgm:cxn modelId="{6D921BE1-3FC2-43E9-A596-C0188AFA9624}" type="presParOf" srcId="{576A4A66-1481-424F-81D8-B33B5E507819}" destId="{65C53DA8-5771-4F4E-96A6-644CF10D5F1E}" srcOrd="0" destOrd="0" presId="urn:microsoft.com/office/officeart/2005/8/layout/list1"/>
    <dgm:cxn modelId="{4E406BB1-53C7-4C11-8D44-C1C8DA6BC5F8}" type="presParOf" srcId="{576A4A66-1481-424F-81D8-B33B5E507819}" destId="{05334F02-57AF-449A-9334-9852B509EA99}" srcOrd="1" destOrd="0" presId="urn:microsoft.com/office/officeart/2005/8/layout/list1"/>
    <dgm:cxn modelId="{861785A2-81C0-4B85-B09B-0862F8511F71}" type="presParOf" srcId="{49BF2AC1-3A33-4FE2-850A-95A7FDF71C5D}" destId="{6BAADAC8-F89B-443E-8890-8C7E28616D87}" srcOrd="29" destOrd="0" presId="urn:microsoft.com/office/officeart/2005/8/layout/list1"/>
    <dgm:cxn modelId="{B2D679A7-7671-47F1-B01E-80254D730048}" type="presParOf" srcId="{49BF2AC1-3A33-4FE2-850A-95A7FDF71C5D}" destId="{52D03466-0694-43D3-A92A-82F05B2FD430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375731-02CC-4EB0-A8E1-52770033083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3F092D-D24D-4E80-B889-A4622EB4534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 применения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исследовательского метода</a:t>
          </a:r>
        </a:p>
      </dgm:t>
    </dgm:pt>
    <dgm:pt modelId="{FA0C1DB3-1826-4F7E-BC3A-E1B402C45413}" type="parTrans" cxnId="{AAB6FBDA-2069-454B-8F49-C462CD33FD5A}">
      <dgm:prSet/>
      <dgm:spPr/>
      <dgm:t>
        <a:bodyPr/>
        <a:lstStyle/>
        <a:p>
          <a:endParaRPr lang="ru-RU"/>
        </a:p>
      </dgm:t>
    </dgm:pt>
    <dgm:pt modelId="{8F6E4478-BAA2-46E7-BD05-B6A7D0F4AB75}" type="sibTrans" cxnId="{AAB6FBDA-2069-454B-8F49-C462CD33FD5A}">
      <dgm:prSet/>
      <dgm:spPr/>
      <dgm:t>
        <a:bodyPr/>
        <a:lstStyle/>
        <a:p>
          <a:endParaRPr lang="ru-RU"/>
        </a:p>
      </dgm:t>
    </dgm:pt>
    <dgm:pt modelId="{135FAF2F-61AD-44EB-8B35-20A7E6B12C75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Приобретаемые знания должны находится в зоне ближайшего развития ученика</a:t>
          </a:r>
        </a:p>
      </dgm:t>
    </dgm:pt>
    <dgm:pt modelId="{EF08377C-EA47-4CC7-A63F-7A0BFE16E385}" type="parTrans" cxnId="{926EE0C9-FAAD-455B-B7D4-0F058A8AD752}">
      <dgm:prSet/>
      <dgm:spPr/>
      <dgm:t>
        <a:bodyPr/>
        <a:lstStyle/>
        <a:p>
          <a:endParaRPr lang="ru-RU"/>
        </a:p>
      </dgm:t>
    </dgm:pt>
    <dgm:pt modelId="{960AED63-01AF-463F-89B8-7BF89A77EF7B}" type="sibTrans" cxnId="{926EE0C9-FAAD-455B-B7D4-0F058A8AD752}">
      <dgm:prSet/>
      <dgm:spPr/>
      <dgm:t>
        <a:bodyPr/>
        <a:lstStyle/>
        <a:p>
          <a:endParaRPr lang="ru-RU"/>
        </a:p>
      </dgm:t>
    </dgm:pt>
    <dgm:pt modelId="{B1E3D629-92D0-4E6E-A0A1-E8D3728ACE7F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 учащихся должен быть навык подобной деятельности</a:t>
          </a:r>
        </a:p>
      </dgm:t>
    </dgm:pt>
    <dgm:pt modelId="{2F4FBA8E-F7C1-42B1-8138-4D8E90F988EA}" type="parTrans" cxnId="{7403E00F-18A9-435A-8A84-20C696E70419}">
      <dgm:prSet/>
      <dgm:spPr/>
      <dgm:t>
        <a:bodyPr/>
        <a:lstStyle/>
        <a:p>
          <a:endParaRPr lang="ru-RU"/>
        </a:p>
      </dgm:t>
    </dgm:pt>
    <dgm:pt modelId="{19EF33B8-69FB-48DD-8659-37F8149B7FC6}" type="sibTrans" cxnId="{7403E00F-18A9-435A-8A84-20C696E70419}">
      <dgm:prSet/>
      <dgm:spPr/>
      <dgm:t>
        <a:bodyPr/>
        <a:lstStyle/>
        <a:p>
          <a:endParaRPr lang="ru-RU"/>
        </a:p>
      </dgm:t>
    </dgm:pt>
    <dgm:pt modelId="{39ED820A-A73F-4EBF-92DB-EB56C738D9CA}">
      <dgm:prSet phldrT="[Текст]" custT="1"/>
      <dgm:spPr/>
      <dgm:t>
        <a:bodyPr/>
        <a:lstStyle/>
        <a:p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Учащиеся должны владеть методами научного познания</a:t>
          </a:r>
        </a:p>
      </dgm:t>
    </dgm:pt>
    <dgm:pt modelId="{430366E7-E631-4D05-B090-0A74F4EF0EE8}" type="parTrans" cxnId="{C3FE8B62-0935-4A50-912A-1AE73F8C777A}">
      <dgm:prSet/>
      <dgm:spPr/>
      <dgm:t>
        <a:bodyPr/>
        <a:lstStyle/>
        <a:p>
          <a:endParaRPr lang="ru-RU"/>
        </a:p>
      </dgm:t>
    </dgm:pt>
    <dgm:pt modelId="{30AD852A-A20C-4BCA-ABC0-D31B0EBF0432}" type="sibTrans" cxnId="{C3FE8B62-0935-4A50-912A-1AE73F8C777A}">
      <dgm:prSet/>
      <dgm:spPr/>
      <dgm:t>
        <a:bodyPr/>
        <a:lstStyle/>
        <a:p>
          <a:endParaRPr lang="ru-RU"/>
        </a:p>
      </dgm:t>
    </dgm:pt>
    <dgm:pt modelId="{D824AEE5-612E-4711-8F00-CD4E20B857ED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Небольшой объем новых знаний</a:t>
          </a:r>
        </a:p>
      </dgm:t>
    </dgm:pt>
    <dgm:pt modelId="{AF93FF37-84C1-4330-B576-094D63BE1264}" type="parTrans" cxnId="{4078ED61-547A-40CF-9FD4-3461C8B388D4}">
      <dgm:prSet/>
      <dgm:spPr/>
      <dgm:t>
        <a:bodyPr/>
        <a:lstStyle/>
        <a:p>
          <a:endParaRPr lang="ru-RU"/>
        </a:p>
      </dgm:t>
    </dgm:pt>
    <dgm:pt modelId="{B26833B1-1484-4417-9DF3-73CCF1655722}" type="sibTrans" cxnId="{4078ED61-547A-40CF-9FD4-3461C8B388D4}">
      <dgm:prSet/>
      <dgm:spPr/>
      <dgm:t>
        <a:bodyPr/>
        <a:lstStyle/>
        <a:p>
          <a:endParaRPr lang="ru-RU"/>
        </a:p>
      </dgm:t>
    </dgm:pt>
    <dgm:pt modelId="{03B31F79-FCD3-4DD1-8BC7-D98D82B4D8AC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у учащихся базовых знаний</a:t>
          </a:r>
        </a:p>
      </dgm:t>
    </dgm:pt>
    <dgm:pt modelId="{FB251659-F279-4F44-A97F-5008B5158238}" type="parTrans" cxnId="{B22C4EF9-CAA9-4C6C-9FCF-30042CF86D76}">
      <dgm:prSet/>
      <dgm:spPr/>
      <dgm:t>
        <a:bodyPr/>
        <a:lstStyle/>
        <a:p>
          <a:endParaRPr lang="ru-RU"/>
        </a:p>
      </dgm:t>
    </dgm:pt>
    <dgm:pt modelId="{FE883D21-FD3B-445D-9F1F-13E4285FA716}" type="sibTrans" cxnId="{B22C4EF9-CAA9-4C6C-9FCF-30042CF86D76}">
      <dgm:prSet/>
      <dgm:spPr/>
      <dgm:t>
        <a:bodyPr/>
        <a:lstStyle/>
        <a:p>
          <a:endParaRPr lang="ru-RU"/>
        </a:p>
      </dgm:t>
    </dgm:pt>
    <dgm:pt modelId="{A2A6BFC0-455F-4D3C-BB7C-D074162463A8}" type="pres">
      <dgm:prSet presAssocID="{47375731-02CC-4EB0-A8E1-52770033083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81BC8A-7251-482D-B028-F8C5A56D0FE5}" type="pres">
      <dgm:prSet presAssocID="{B63F092D-D24D-4E80-B889-A4622EB45344}" presName="singleCycle" presStyleCnt="0"/>
      <dgm:spPr/>
    </dgm:pt>
    <dgm:pt modelId="{0A35721B-E6DF-40D0-BD43-248E8CFC282F}" type="pres">
      <dgm:prSet presAssocID="{B63F092D-D24D-4E80-B889-A4622EB45344}" presName="singleCenter" presStyleLbl="node1" presStyleIdx="0" presStyleCnt="6" custScaleX="179397" custScaleY="7721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483508C-999D-442E-AE0B-FA785DD5C6B7}" type="pres">
      <dgm:prSet presAssocID="{EF08377C-EA47-4CC7-A63F-7A0BFE16E385}" presName="Name56" presStyleLbl="parChTrans1D2" presStyleIdx="0" presStyleCnt="5"/>
      <dgm:spPr/>
      <dgm:t>
        <a:bodyPr/>
        <a:lstStyle/>
        <a:p>
          <a:endParaRPr lang="ru-RU"/>
        </a:p>
      </dgm:t>
    </dgm:pt>
    <dgm:pt modelId="{DB656800-4F23-48F6-AEEA-4671148BBC5A}" type="pres">
      <dgm:prSet presAssocID="{135FAF2F-61AD-44EB-8B35-20A7E6B12C75}" presName="text0" presStyleLbl="node1" presStyleIdx="1" presStyleCnt="6" custScaleX="217144" custScaleY="169783" custRadScaleRad="104346" custRadScaleInc="-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2E0AB-AC9D-4347-A5DD-E36596AFB118}" type="pres">
      <dgm:prSet presAssocID="{2F4FBA8E-F7C1-42B1-8138-4D8E90F988EA}" presName="Name56" presStyleLbl="parChTrans1D2" presStyleIdx="1" presStyleCnt="5"/>
      <dgm:spPr/>
      <dgm:t>
        <a:bodyPr/>
        <a:lstStyle/>
        <a:p>
          <a:endParaRPr lang="ru-RU"/>
        </a:p>
      </dgm:t>
    </dgm:pt>
    <dgm:pt modelId="{C5B3D042-7C6B-428E-BE55-3FEAED8CDF0F}" type="pres">
      <dgm:prSet presAssocID="{B1E3D629-92D0-4E6E-A0A1-E8D3728ACE7F}" presName="text0" presStyleLbl="node1" presStyleIdx="2" presStyleCnt="6" custScaleX="250613" custScaleY="117555" custRadScaleRad="165101" custRadScaleInc="-22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92968-2EE6-44D5-9EE1-5B0FDA28E8E3}" type="pres">
      <dgm:prSet presAssocID="{430366E7-E631-4D05-B090-0A74F4EF0EE8}" presName="Name56" presStyleLbl="parChTrans1D2" presStyleIdx="2" presStyleCnt="5"/>
      <dgm:spPr/>
      <dgm:t>
        <a:bodyPr/>
        <a:lstStyle/>
        <a:p>
          <a:endParaRPr lang="ru-RU"/>
        </a:p>
      </dgm:t>
    </dgm:pt>
    <dgm:pt modelId="{4E246395-874C-44F3-9A79-6E1DC585A718}" type="pres">
      <dgm:prSet presAssocID="{39ED820A-A73F-4EBF-92DB-EB56C738D9CA}" presName="text0" presStyleLbl="node1" presStyleIdx="3" presStyleCnt="6" custScaleX="300818" custRadScaleRad="159917" custRadScaleInc="-9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E4744-B9AD-4EC2-905C-0E5BD8F13495}" type="pres">
      <dgm:prSet presAssocID="{AF93FF37-84C1-4330-B576-094D63BE1264}" presName="Name56" presStyleLbl="parChTrans1D2" presStyleIdx="3" presStyleCnt="5"/>
      <dgm:spPr/>
      <dgm:t>
        <a:bodyPr/>
        <a:lstStyle/>
        <a:p>
          <a:endParaRPr lang="ru-RU"/>
        </a:p>
      </dgm:t>
    </dgm:pt>
    <dgm:pt modelId="{83AB6CBF-861B-4B81-AB52-88EABE9DA1FC}" type="pres">
      <dgm:prSet presAssocID="{D824AEE5-612E-4711-8F00-CD4E20B857ED}" presName="text0" presStyleLbl="node1" presStyleIdx="4" presStyleCnt="6" custScaleX="301635" custRadScaleRad="180938" custRadScaleInc="100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5C810-2880-40FE-91D0-ED5F8EC76A70}" type="pres">
      <dgm:prSet presAssocID="{FB251659-F279-4F44-A97F-5008B5158238}" presName="Name56" presStyleLbl="parChTrans1D2" presStyleIdx="4" presStyleCnt="5"/>
      <dgm:spPr/>
      <dgm:t>
        <a:bodyPr/>
        <a:lstStyle/>
        <a:p>
          <a:endParaRPr lang="ru-RU"/>
        </a:p>
      </dgm:t>
    </dgm:pt>
    <dgm:pt modelId="{34CA08C0-B651-4056-B77A-A7FD7DD7F08B}" type="pres">
      <dgm:prSet presAssocID="{03B31F79-FCD3-4DD1-8BC7-D98D82B4D8AC}" presName="text0" presStyleLbl="node1" presStyleIdx="5" presStyleCnt="6" custScaleX="267347" custScaleY="134892" custRadScaleRad="158099" custRadScaleInc="17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0C063A-1247-45CA-8BA1-BBB8B2CE5CED}" type="presOf" srcId="{39ED820A-A73F-4EBF-92DB-EB56C738D9CA}" destId="{4E246395-874C-44F3-9A79-6E1DC585A718}" srcOrd="0" destOrd="0" presId="urn:microsoft.com/office/officeart/2008/layout/RadialCluster"/>
    <dgm:cxn modelId="{87044989-AB0B-405D-B90A-4C22D72CD1C8}" type="presOf" srcId="{135FAF2F-61AD-44EB-8B35-20A7E6B12C75}" destId="{DB656800-4F23-48F6-AEEA-4671148BBC5A}" srcOrd="0" destOrd="0" presId="urn:microsoft.com/office/officeart/2008/layout/RadialCluster"/>
    <dgm:cxn modelId="{04931B92-84CB-401A-BCCA-009B2EC1F425}" type="presOf" srcId="{47375731-02CC-4EB0-A8E1-527700330836}" destId="{A2A6BFC0-455F-4D3C-BB7C-D074162463A8}" srcOrd="0" destOrd="0" presId="urn:microsoft.com/office/officeart/2008/layout/RadialCluster"/>
    <dgm:cxn modelId="{89D3EEAE-91B9-4136-BD4E-650E1B0D77DF}" type="presOf" srcId="{D824AEE5-612E-4711-8F00-CD4E20B857ED}" destId="{83AB6CBF-861B-4B81-AB52-88EABE9DA1FC}" srcOrd="0" destOrd="0" presId="urn:microsoft.com/office/officeart/2008/layout/RadialCluster"/>
    <dgm:cxn modelId="{B22C4EF9-CAA9-4C6C-9FCF-30042CF86D76}" srcId="{B63F092D-D24D-4E80-B889-A4622EB45344}" destId="{03B31F79-FCD3-4DD1-8BC7-D98D82B4D8AC}" srcOrd="4" destOrd="0" parTransId="{FB251659-F279-4F44-A97F-5008B5158238}" sibTransId="{FE883D21-FD3B-445D-9F1F-13E4285FA716}"/>
    <dgm:cxn modelId="{C3FE8B62-0935-4A50-912A-1AE73F8C777A}" srcId="{B63F092D-D24D-4E80-B889-A4622EB45344}" destId="{39ED820A-A73F-4EBF-92DB-EB56C738D9CA}" srcOrd="2" destOrd="0" parTransId="{430366E7-E631-4D05-B090-0A74F4EF0EE8}" sibTransId="{30AD852A-A20C-4BCA-ABC0-D31B0EBF0432}"/>
    <dgm:cxn modelId="{C4B663E7-7DD0-4B59-B435-CF612C8D90C5}" type="presOf" srcId="{430366E7-E631-4D05-B090-0A74F4EF0EE8}" destId="{90C92968-2EE6-44D5-9EE1-5B0FDA28E8E3}" srcOrd="0" destOrd="0" presId="urn:microsoft.com/office/officeart/2008/layout/RadialCluster"/>
    <dgm:cxn modelId="{926EE0C9-FAAD-455B-B7D4-0F058A8AD752}" srcId="{B63F092D-D24D-4E80-B889-A4622EB45344}" destId="{135FAF2F-61AD-44EB-8B35-20A7E6B12C75}" srcOrd="0" destOrd="0" parTransId="{EF08377C-EA47-4CC7-A63F-7A0BFE16E385}" sibTransId="{960AED63-01AF-463F-89B8-7BF89A77EF7B}"/>
    <dgm:cxn modelId="{43A338B9-D590-40F0-8CB3-888180F0F7F3}" type="presOf" srcId="{EF08377C-EA47-4CC7-A63F-7A0BFE16E385}" destId="{3483508C-999D-442E-AE0B-FA785DD5C6B7}" srcOrd="0" destOrd="0" presId="urn:microsoft.com/office/officeart/2008/layout/RadialCluster"/>
    <dgm:cxn modelId="{0C410857-A990-45E8-B345-2722B46F743C}" type="presOf" srcId="{AF93FF37-84C1-4330-B576-094D63BE1264}" destId="{CF7E4744-B9AD-4EC2-905C-0E5BD8F13495}" srcOrd="0" destOrd="0" presId="urn:microsoft.com/office/officeart/2008/layout/RadialCluster"/>
    <dgm:cxn modelId="{4078ED61-547A-40CF-9FD4-3461C8B388D4}" srcId="{B63F092D-D24D-4E80-B889-A4622EB45344}" destId="{D824AEE5-612E-4711-8F00-CD4E20B857ED}" srcOrd="3" destOrd="0" parTransId="{AF93FF37-84C1-4330-B576-094D63BE1264}" sibTransId="{B26833B1-1484-4417-9DF3-73CCF1655722}"/>
    <dgm:cxn modelId="{A873188C-832A-44A7-A62F-2E554E8C721B}" type="presOf" srcId="{FB251659-F279-4F44-A97F-5008B5158238}" destId="{CC45C810-2880-40FE-91D0-ED5F8EC76A70}" srcOrd="0" destOrd="0" presId="urn:microsoft.com/office/officeart/2008/layout/RadialCluster"/>
    <dgm:cxn modelId="{7403E00F-18A9-435A-8A84-20C696E70419}" srcId="{B63F092D-D24D-4E80-B889-A4622EB45344}" destId="{B1E3D629-92D0-4E6E-A0A1-E8D3728ACE7F}" srcOrd="1" destOrd="0" parTransId="{2F4FBA8E-F7C1-42B1-8138-4D8E90F988EA}" sibTransId="{19EF33B8-69FB-48DD-8659-37F8149B7FC6}"/>
    <dgm:cxn modelId="{DD0EBAB2-F6F7-494F-BF88-291BF6FEA67D}" type="presOf" srcId="{03B31F79-FCD3-4DD1-8BC7-D98D82B4D8AC}" destId="{34CA08C0-B651-4056-B77A-A7FD7DD7F08B}" srcOrd="0" destOrd="0" presId="urn:microsoft.com/office/officeart/2008/layout/RadialCluster"/>
    <dgm:cxn modelId="{AAB6FBDA-2069-454B-8F49-C462CD33FD5A}" srcId="{47375731-02CC-4EB0-A8E1-527700330836}" destId="{B63F092D-D24D-4E80-B889-A4622EB45344}" srcOrd="0" destOrd="0" parTransId="{FA0C1DB3-1826-4F7E-BC3A-E1B402C45413}" sibTransId="{8F6E4478-BAA2-46E7-BD05-B6A7D0F4AB75}"/>
    <dgm:cxn modelId="{D2ECFFF5-F99C-4634-A1B4-55FB948BD7AA}" type="presOf" srcId="{B63F092D-D24D-4E80-B889-A4622EB45344}" destId="{0A35721B-E6DF-40D0-BD43-248E8CFC282F}" srcOrd="0" destOrd="0" presId="urn:microsoft.com/office/officeart/2008/layout/RadialCluster"/>
    <dgm:cxn modelId="{DC0A27F2-5097-440A-A831-84D0D5083E4D}" type="presOf" srcId="{2F4FBA8E-F7C1-42B1-8138-4D8E90F988EA}" destId="{64B2E0AB-AC9D-4347-A5DD-E36596AFB118}" srcOrd="0" destOrd="0" presId="urn:microsoft.com/office/officeart/2008/layout/RadialCluster"/>
    <dgm:cxn modelId="{19D8C195-B764-4FE2-81CB-0E0EC2191E9D}" type="presOf" srcId="{B1E3D629-92D0-4E6E-A0A1-E8D3728ACE7F}" destId="{C5B3D042-7C6B-428E-BE55-3FEAED8CDF0F}" srcOrd="0" destOrd="0" presId="urn:microsoft.com/office/officeart/2008/layout/RadialCluster"/>
    <dgm:cxn modelId="{E2CA468A-1447-434A-A369-433C0FC1E7E4}" type="presParOf" srcId="{A2A6BFC0-455F-4D3C-BB7C-D074162463A8}" destId="{F781BC8A-7251-482D-B028-F8C5A56D0FE5}" srcOrd="0" destOrd="0" presId="urn:microsoft.com/office/officeart/2008/layout/RadialCluster"/>
    <dgm:cxn modelId="{88CAA004-16E4-4948-B9DB-8EFECBDE42A8}" type="presParOf" srcId="{F781BC8A-7251-482D-B028-F8C5A56D0FE5}" destId="{0A35721B-E6DF-40D0-BD43-248E8CFC282F}" srcOrd="0" destOrd="0" presId="urn:microsoft.com/office/officeart/2008/layout/RadialCluster"/>
    <dgm:cxn modelId="{BA008987-E6F6-4C84-9842-305DF5990266}" type="presParOf" srcId="{F781BC8A-7251-482D-B028-F8C5A56D0FE5}" destId="{3483508C-999D-442E-AE0B-FA785DD5C6B7}" srcOrd="1" destOrd="0" presId="urn:microsoft.com/office/officeart/2008/layout/RadialCluster"/>
    <dgm:cxn modelId="{13275FD3-F51D-4520-8B46-AAC89D712129}" type="presParOf" srcId="{F781BC8A-7251-482D-B028-F8C5A56D0FE5}" destId="{DB656800-4F23-48F6-AEEA-4671148BBC5A}" srcOrd="2" destOrd="0" presId="urn:microsoft.com/office/officeart/2008/layout/RadialCluster"/>
    <dgm:cxn modelId="{FDFC2081-D0C4-4803-A4B3-6BEA2049CABB}" type="presParOf" srcId="{F781BC8A-7251-482D-B028-F8C5A56D0FE5}" destId="{64B2E0AB-AC9D-4347-A5DD-E36596AFB118}" srcOrd="3" destOrd="0" presId="urn:microsoft.com/office/officeart/2008/layout/RadialCluster"/>
    <dgm:cxn modelId="{7EA9E3B1-A00A-487C-9511-8D3F2D65149F}" type="presParOf" srcId="{F781BC8A-7251-482D-B028-F8C5A56D0FE5}" destId="{C5B3D042-7C6B-428E-BE55-3FEAED8CDF0F}" srcOrd="4" destOrd="0" presId="urn:microsoft.com/office/officeart/2008/layout/RadialCluster"/>
    <dgm:cxn modelId="{66D31301-3DB6-4E0F-BDCC-14586E3868B3}" type="presParOf" srcId="{F781BC8A-7251-482D-B028-F8C5A56D0FE5}" destId="{90C92968-2EE6-44D5-9EE1-5B0FDA28E8E3}" srcOrd="5" destOrd="0" presId="urn:microsoft.com/office/officeart/2008/layout/RadialCluster"/>
    <dgm:cxn modelId="{37A87E7D-5FFA-4AFD-950E-D7A1007A87E9}" type="presParOf" srcId="{F781BC8A-7251-482D-B028-F8C5A56D0FE5}" destId="{4E246395-874C-44F3-9A79-6E1DC585A718}" srcOrd="6" destOrd="0" presId="urn:microsoft.com/office/officeart/2008/layout/RadialCluster"/>
    <dgm:cxn modelId="{75BCD889-955E-428A-A1FA-FDB120C047EC}" type="presParOf" srcId="{F781BC8A-7251-482D-B028-F8C5A56D0FE5}" destId="{CF7E4744-B9AD-4EC2-905C-0E5BD8F13495}" srcOrd="7" destOrd="0" presId="urn:microsoft.com/office/officeart/2008/layout/RadialCluster"/>
    <dgm:cxn modelId="{74B39017-E07C-4036-AA96-739156746F77}" type="presParOf" srcId="{F781BC8A-7251-482D-B028-F8C5A56D0FE5}" destId="{83AB6CBF-861B-4B81-AB52-88EABE9DA1FC}" srcOrd="8" destOrd="0" presId="urn:microsoft.com/office/officeart/2008/layout/RadialCluster"/>
    <dgm:cxn modelId="{F7DA7988-0EE1-4F2E-A68F-4D78E78B9FF8}" type="presParOf" srcId="{F781BC8A-7251-482D-B028-F8C5A56D0FE5}" destId="{CC45C810-2880-40FE-91D0-ED5F8EC76A70}" srcOrd="9" destOrd="0" presId="urn:microsoft.com/office/officeart/2008/layout/RadialCluster"/>
    <dgm:cxn modelId="{37809302-2C4E-4A56-81B9-1E30BC697278}" type="presParOf" srcId="{F781BC8A-7251-482D-B028-F8C5A56D0FE5}" destId="{34CA08C0-B651-4056-B77A-A7FD7DD7F08B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9FF57-0E7B-4529-8535-B999E6EE7D1C}">
      <dsp:nvSpPr>
        <dsp:cNvPr id="0" name=""/>
        <dsp:cNvSpPr/>
      </dsp:nvSpPr>
      <dsp:spPr>
        <a:xfrm>
          <a:off x="1705105" y="0"/>
          <a:ext cx="4912062" cy="2347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Эвристические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методы</a:t>
          </a:r>
        </a:p>
      </dsp:txBody>
      <dsp:txXfrm>
        <a:off x="1773849" y="68744"/>
        <a:ext cx="4774574" cy="2209607"/>
      </dsp:txXfrm>
    </dsp:sp>
    <dsp:sp modelId="{3B1A83E5-8211-4915-9C73-9CBE7AD93DCF}">
      <dsp:nvSpPr>
        <dsp:cNvPr id="0" name=""/>
        <dsp:cNvSpPr/>
      </dsp:nvSpPr>
      <dsp:spPr>
        <a:xfrm>
          <a:off x="1190148" y="2347095"/>
          <a:ext cx="2970987" cy="829559"/>
        </a:xfrm>
        <a:custGeom>
          <a:avLst/>
          <a:gdLst/>
          <a:ahLst/>
          <a:cxnLst/>
          <a:rect l="0" t="0" r="0" b="0"/>
          <a:pathLst>
            <a:path>
              <a:moveTo>
                <a:pt x="2970987" y="0"/>
              </a:moveTo>
              <a:lnTo>
                <a:pt x="2970987" y="414779"/>
              </a:lnTo>
              <a:lnTo>
                <a:pt x="0" y="414779"/>
              </a:lnTo>
              <a:lnTo>
                <a:pt x="0" y="8295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019EC-F6EF-42C7-B70A-1505E25E1A0A}">
      <dsp:nvSpPr>
        <dsp:cNvPr id="0" name=""/>
        <dsp:cNvSpPr/>
      </dsp:nvSpPr>
      <dsp:spPr>
        <a:xfrm>
          <a:off x="6667" y="3176655"/>
          <a:ext cx="2366962" cy="157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Проблемное изложение</a:t>
          </a:r>
        </a:p>
      </dsp:txBody>
      <dsp:txXfrm>
        <a:off x="52884" y="3222872"/>
        <a:ext cx="2274528" cy="1485541"/>
      </dsp:txXfrm>
    </dsp:sp>
    <dsp:sp modelId="{ED2498F6-7073-4328-ACC8-4863AD0981ED}">
      <dsp:nvSpPr>
        <dsp:cNvPr id="0" name=""/>
        <dsp:cNvSpPr/>
      </dsp:nvSpPr>
      <dsp:spPr>
        <a:xfrm>
          <a:off x="4115416" y="2347095"/>
          <a:ext cx="91440" cy="10279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3964"/>
              </a:lnTo>
              <a:lnTo>
                <a:pt x="54217" y="513964"/>
              </a:lnTo>
              <a:lnTo>
                <a:pt x="54217" y="102792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7350F2-1677-4459-A4D4-2A838DA86B2A}">
      <dsp:nvSpPr>
        <dsp:cNvPr id="0" name=""/>
        <dsp:cNvSpPr/>
      </dsp:nvSpPr>
      <dsp:spPr>
        <a:xfrm>
          <a:off x="2986152" y="3375024"/>
          <a:ext cx="2366962" cy="157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Частично-поисковые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методы</a:t>
          </a:r>
        </a:p>
      </dsp:txBody>
      <dsp:txXfrm>
        <a:off x="3032369" y="3421241"/>
        <a:ext cx="2274528" cy="1485541"/>
      </dsp:txXfrm>
    </dsp:sp>
    <dsp:sp modelId="{1CB2BCC0-F52F-458D-9979-65E3B88BCD09}">
      <dsp:nvSpPr>
        <dsp:cNvPr id="0" name=""/>
        <dsp:cNvSpPr/>
      </dsp:nvSpPr>
      <dsp:spPr>
        <a:xfrm>
          <a:off x="4161136" y="2347095"/>
          <a:ext cx="3189782" cy="887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3790"/>
              </a:lnTo>
              <a:lnTo>
                <a:pt x="3189782" y="443790"/>
              </a:lnTo>
              <a:lnTo>
                <a:pt x="3189782" y="88758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E3371-D992-45FB-B5E0-14F617A8D280}">
      <dsp:nvSpPr>
        <dsp:cNvPr id="0" name=""/>
        <dsp:cNvSpPr/>
      </dsp:nvSpPr>
      <dsp:spPr>
        <a:xfrm>
          <a:off x="6167437" y="3234677"/>
          <a:ext cx="2366962" cy="1577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Исследовательские методы</a:t>
          </a:r>
        </a:p>
      </dsp:txBody>
      <dsp:txXfrm>
        <a:off x="6213654" y="3280894"/>
        <a:ext cx="2274528" cy="1485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42830-6722-4CB8-B2E6-93644C0749D0}">
      <dsp:nvSpPr>
        <dsp:cNvPr id="0" name=""/>
        <dsp:cNvSpPr/>
      </dsp:nvSpPr>
      <dsp:spPr>
        <a:xfrm>
          <a:off x="0" y="200864"/>
          <a:ext cx="8153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F3F53-93D1-4334-987F-56C2F1A57EB4}">
      <dsp:nvSpPr>
        <dsp:cNvPr id="0" name=""/>
        <dsp:cNvSpPr/>
      </dsp:nvSpPr>
      <dsp:spPr>
        <a:xfrm>
          <a:off x="457201" y="139132"/>
          <a:ext cx="57073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Наблюдение и изучение фактов и явлений</a:t>
          </a:r>
        </a:p>
      </dsp:txBody>
      <dsp:txXfrm>
        <a:off x="475935" y="157866"/>
        <a:ext cx="5669912" cy="346292"/>
      </dsp:txXfrm>
    </dsp:sp>
    <dsp:sp modelId="{C4FA27B5-BCED-4986-A1DE-FB57FB0FDA5D}">
      <dsp:nvSpPr>
        <dsp:cNvPr id="0" name=""/>
        <dsp:cNvSpPr/>
      </dsp:nvSpPr>
      <dsp:spPr>
        <a:xfrm>
          <a:off x="0" y="1013627"/>
          <a:ext cx="8153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F011C-8CD6-4383-9ADD-7BC3A43CA918}">
      <dsp:nvSpPr>
        <dsp:cNvPr id="0" name=""/>
        <dsp:cNvSpPr/>
      </dsp:nvSpPr>
      <dsp:spPr>
        <a:xfrm>
          <a:off x="457201" y="775946"/>
          <a:ext cx="5707380" cy="606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Выяснение непонятных явлений, подлежащих исследованию </a:t>
          </a:r>
        </a:p>
      </dsp:txBody>
      <dsp:txXfrm>
        <a:off x="486825" y="805570"/>
        <a:ext cx="5648132" cy="547595"/>
      </dsp:txXfrm>
    </dsp:sp>
    <dsp:sp modelId="{E3AF6385-FBCB-4CCC-8260-364DC90C2111}">
      <dsp:nvSpPr>
        <dsp:cNvPr id="0" name=""/>
        <dsp:cNvSpPr/>
      </dsp:nvSpPr>
      <dsp:spPr>
        <a:xfrm>
          <a:off x="0" y="1603307"/>
          <a:ext cx="8153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E08CC-E27A-428F-B415-49DDD8AB350E}">
      <dsp:nvSpPr>
        <dsp:cNvPr id="0" name=""/>
        <dsp:cNvSpPr/>
      </dsp:nvSpPr>
      <dsp:spPr>
        <a:xfrm>
          <a:off x="381000" y="1553495"/>
          <a:ext cx="57073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Выдвижение гипотез</a:t>
          </a:r>
        </a:p>
      </dsp:txBody>
      <dsp:txXfrm>
        <a:off x="399734" y="1572229"/>
        <a:ext cx="5669912" cy="346292"/>
      </dsp:txXfrm>
    </dsp:sp>
    <dsp:sp modelId="{9CE7C820-61FF-4352-8B0D-30D82E7F8361}">
      <dsp:nvSpPr>
        <dsp:cNvPr id="0" name=""/>
        <dsp:cNvSpPr/>
      </dsp:nvSpPr>
      <dsp:spPr>
        <a:xfrm>
          <a:off x="0" y="2192987"/>
          <a:ext cx="8153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CD09E-EDD0-45DD-8D4F-FA2EFA77A22F}">
      <dsp:nvSpPr>
        <dsp:cNvPr id="0" name=""/>
        <dsp:cNvSpPr/>
      </dsp:nvSpPr>
      <dsp:spPr>
        <a:xfrm>
          <a:off x="381000" y="2201902"/>
          <a:ext cx="57073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Построение плана исследования</a:t>
          </a:r>
        </a:p>
      </dsp:txBody>
      <dsp:txXfrm>
        <a:off x="399734" y="2220636"/>
        <a:ext cx="5669912" cy="346292"/>
      </dsp:txXfrm>
    </dsp:sp>
    <dsp:sp modelId="{9D47E97E-B82E-43E6-B00A-19C14E6D0DE7}">
      <dsp:nvSpPr>
        <dsp:cNvPr id="0" name=""/>
        <dsp:cNvSpPr/>
      </dsp:nvSpPr>
      <dsp:spPr>
        <a:xfrm>
          <a:off x="0" y="2891525"/>
          <a:ext cx="8153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E0FAD-905B-48F1-B147-269DB058D597}">
      <dsp:nvSpPr>
        <dsp:cNvPr id="0" name=""/>
        <dsp:cNvSpPr/>
      </dsp:nvSpPr>
      <dsp:spPr>
        <a:xfrm>
          <a:off x="381000" y="2767958"/>
          <a:ext cx="5707380" cy="492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Осуществление плана, выяснение связей изучаемого явления с другими</a:t>
          </a:r>
        </a:p>
      </dsp:txBody>
      <dsp:txXfrm>
        <a:off x="405048" y="2792006"/>
        <a:ext cx="5659284" cy="444521"/>
      </dsp:txXfrm>
    </dsp:sp>
    <dsp:sp modelId="{2FB0B591-F7CC-470C-ABB7-D1C57E7D8E7C}">
      <dsp:nvSpPr>
        <dsp:cNvPr id="0" name=""/>
        <dsp:cNvSpPr/>
      </dsp:nvSpPr>
      <dsp:spPr>
        <a:xfrm>
          <a:off x="0" y="3481205"/>
          <a:ext cx="8153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7115D-A9F3-4632-A30E-34800CCAF9B0}">
      <dsp:nvSpPr>
        <dsp:cNvPr id="0" name=""/>
        <dsp:cNvSpPr/>
      </dsp:nvSpPr>
      <dsp:spPr>
        <a:xfrm>
          <a:off x="381000" y="3442875"/>
          <a:ext cx="57073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Формулировка решения, объяснения</a:t>
          </a:r>
        </a:p>
      </dsp:txBody>
      <dsp:txXfrm>
        <a:off x="399734" y="3461609"/>
        <a:ext cx="5669912" cy="346292"/>
      </dsp:txXfrm>
    </dsp:sp>
    <dsp:sp modelId="{C32084EC-6DD0-4801-9B3B-CF92B93AC370}">
      <dsp:nvSpPr>
        <dsp:cNvPr id="0" name=""/>
        <dsp:cNvSpPr/>
      </dsp:nvSpPr>
      <dsp:spPr>
        <a:xfrm>
          <a:off x="0" y="4070885"/>
          <a:ext cx="8153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6CDDD-2565-4062-9BE7-82F0D961B665}">
      <dsp:nvSpPr>
        <dsp:cNvPr id="0" name=""/>
        <dsp:cNvSpPr/>
      </dsp:nvSpPr>
      <dsp:spPr>
        <a:xfrm>
          <a:off x="457201" y="4008931"/>
          <a:ext cx="570738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Проверка решения</a:t>
          </a:r>
        </a:p>
      </dsp:txBody>
      <dsp:txXfrm>
        <a:off x="475935" y="4027665"/>
        <a:ext cx="5669912" cy="346292"/>
      </dsp:txXfrm>
    </dsp:sp>
    <dsp:sp modelId="{52D03466-0694-43D3-A92A-82F05B2FD430}">
      <dsp:nvSpPr>
        <dsp:cNvPr id="0" name=""/>
        <dsp:cNvSpPr/>
      </dsp:nvSpPr>
      <dsp:spPr>
        <a:xfrm>
          <a:off x="0" y="4845015"/>
          <a:ext cx="81534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34F02-57AF-449A-9334-9852B509EA99}">
      <dsp:nvSpPr>
        <dsp:cNvPr id="0" name=""/>
        <dsp:cNvSpPr/>
      </dsp:nvSpPr>
      <dsp:spPr>
        <a:xfrm>
          <a:off x="457201" y="4613389"/>
          <a:ext cx="5707380" cy="568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25" tIns="0" rIns="2157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Практические выводы о применении полученных знаний</a:t>
          </a:r>
        </a:p>
      </dsp:txBody>
      <dsp:txXfrm>
        <a:off x="484939" y="4641127"/>
        <a:ext cx="5651904" cy="512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E3CC5-A389-47A5-9D10-AA1893B084E2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68884-1DA0-45A7-9BB0-9910931B9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1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xmlns="" id="{3E841B10-F9DC-4F76-9E2D-EA5AC37FB2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05DAC0-EC82-41D6-BC8D-4C90D18E6AE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15C450B2-EBE9-4FED-98B9-09E1AD7F36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xmlns="" id="{8FB63633-6A46-4905-83D0-1F83A944B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xmlns="" id="{990807FB-4E82-4651-A753-228E0A63D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DDB9FA-AF7C-4716-83EA-E35D329030C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C35AF3AC-B936-4A72-9B47-D797F4116A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460BFCE6-3533-4479-9A2F-EBD95BF88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53FFEB4B-4FBC-417E-9CA2-888BEB83FF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441577-00AF-4AAE-987D-49742F0EFAB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2B4D554E-4B17-4CEF-B638-439E870470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D98F7716-A497-4733-968D-CAEC4F548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45BE-6A94-4168-A858-637617255883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7CC-683E-4F6C-BCA5-01EF9A521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45BE-6A94-4168-A858-637617255883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7CC-683E-4F6C-BCA5-01EF9A521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45BE-6A94-4168-A858-637617255883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7CC-683E-4F6C-BCA5-01EF9A521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BB4D4CD-942A-4B92-A581-F3CE626A920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52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7145-DF04-4929-BFE9-FCE1B786318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257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CEDB9D9-C08C-42E9-A80B-C6AC9623E09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93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D7654AF-23DF-42B3-A979-E56BF013F0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012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7D60EE7-5263-4F51-8755-DE89852267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05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F4A1-34AD-47F6-9587-94B5C5857A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697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D308A-7AF1-4BFE-8789-0D86FB8BED2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82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8FC99-860A-48F7-84AC-53AD239FE7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35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45BE-6A94-4168-A858-637617255883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7CC-683E-4F6C-BCA5-01EF9A521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EA4879-D7CD-4C50-9C94-6A932372A7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730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139E7E-CAA4-46F5-9645-792695F8D33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166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139E7E-CAA4-46F5-9645-792695F8D33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368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139E7E-CAA4-46F5-9645-792695F8D33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463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139E7E-CAA4-46F5-9645-792695F8D33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3740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139E7E-CAA4-46F5-9645-792695F8D33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9927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7663-E52D-4FAA-AE95-7EEC8BCFA2F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1308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4A25-66C7-46AE-8A5B-354D4379E01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908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xmlns="" id="{60D69A7D-A64E-4FE5-BD67-6207289D50B1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286E598-9894-4551-AADB-101332D7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3A97030-758A-4373-9365-E2474B4B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2735C1D-DE69-4EF2-8E76-72451874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7131-D872-4B2A-ABA4-2A60E0A498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57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39E609C9-8889-4327-8A34-941DFDFE3D8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204AF64-5DF0-4DA6-9ED9-F3D056954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2307C13-1938-40A1-979C-9EC8C416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F4F9F4C-47C8-4567-99ED-3487C636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9667-290B-4B5E-AE71-30F2B0C712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5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45BE-6A94-4168-A858-637617255883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7CC-683E-4F6C-BCA5-01EF9A521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DDACE8FA-80C2-45CF-B420-3E17657AFCB3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C12180F-8B0E-4850-B3E5-F2F83EC1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C8E38D6-90A0-44B4-BC46-9C98FE4A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0083E23-D990-4C50-8008-D9269366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F83E2-694B-4D30-A7E3-EE71013CF7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262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473F44D1-EB9D-44BB-AA3E-4A8C1B58E3E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6873A7D0-0796-47C7-8F46-94A47D88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563461F5-8DB3-438D-ACFB-08DD563A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B8328DC-3B6A-4F0E-9E1B-31935FA05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EABD-93F0-49B9-9398-4F77447781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7773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xmlns="" id="{33114490-4A3E-41A1-9865-7BB12444DEF8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xmlns="" id="{858B7D41-D86E-4F35-8410-A23751DC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832C565F-5947-422F-8220-93C4DA2C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BB80D42C-758B-4418-9E3A-1BBA5C83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A37D-FE65-4466-9253-1437D190E5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491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xmlns="" id="{F7CC15AE-7C5D-4D8B-9F1A-A15D6097448E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83F76E24-E768-4D90-9A33-C0D369C1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8518AFF0-8019-4952-B311-DA8B6659B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76E8B511-C820-49A9-B243-A5620F66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A057-6C8C-4092-ABB7-E75DC47178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2113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86FA0541-0513-40C2-B474-3974472FBD17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71D5E478-0AD1-40CA-BDAD-AEAE9B29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B0AAD09A-983F-4FE6-9D89-319CF220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C37E02E-323B-4065-AF38-855404AF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79EF-57A7-48CD-8B8A-D731A651BA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3768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FC20E941-8738-497C-A207-DB71DE14E8FD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92EEC40A-F0F6-447F-B938-892E92BD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D9DDDCA6-58E4-4C34-B968-CEE69CCD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EFB0E799-95A4-4A09-B46C-D832C0BE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B2BCA-7475-4042-B92F-987363F9B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7477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64146831-59DE-4C33-B3A5-E811666B23BC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AEE6A75A-9933-4BEC-A98A-C7E80C2B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FA1C4748-0663-4BEC-8CDD-AA06F370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9CB2A3E6-2A7B-4B30-97F8-E40BFDB0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9AE7-BC62-4D1B-A4E9-35B959459B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308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C12DECA9-A484-429B-BB14-767E3A952023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CCBDB74-972E-4A64-9FEB-245358D1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E512BA5-08AB-45ED-A3B9-EB71259AC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11CEFA5-51CF-4F08-A8D6-EFCC146E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D0A02-18B8-4729-B553-EAEC287085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827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E5D368C0-707E-49B8-88ED-5410D7463A90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xmlns="" id="{430741DD-B985-486B-ADC4-F389C445A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xmlns="" id="{7CD0C52C-3DF3-4145-BA4E-F13613830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BC631007-0387-422E-B9AC-E7FB83574F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6E29F424-D52D-4628-8A4B-38DA3F71D3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EED85B45-B133-4D9F-8279-7F786FC404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6BBFD-C9C5-4D00-AFAE-CD8B52A49A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805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489CF770-668B-42BF-87A3-2B60EB7D0192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E9700DBA-CB5A-44AC-B2BF-92EB0512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CA16C39D-3D97-4AB9-8F29-E7EC5646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A5880AC3-CC48-4204-ADFE-53438341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AA42-55B4-4D47-BE91-8F1231C304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833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45BE-6A94-4168-A858-637617255883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7CC-683E-4F6C-BCA5-01EF9A521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ED5A9980-9292-4C6F-A1D2-F13C089439AD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xmlns="" id="{15E21A82-FF20-447C-B6AE-93303E842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>
            <a:extLst>
              <a:ext uri="{FF2B5EF4-FFF2-40B4-BE49-F238E27FC236}">
                <a16:creationId xmlns:a16="http://schemas.microsoft.com/office/drawing/2014/main" xmlns="" id="{16778963-686E-47D5-B5FE-18CB5645E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ru-RU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xmlns="" id="{48972A92-7209-4D3D-A2F8-F08AA46CC9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DB883360-1FD1-4EFB-97B9-20197B3660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EC59BEC3-E16C-45F4-9631-51A5C94F30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0551A-45A6-40BD-BCB4-FF1B99D3E4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744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B6C33934-4A83-41C6-A486-6BD18C337218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DE1B88DC-441C-4B45-884C-CF934EE2AA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9617DD81-07DD-4BDF-A79C-54095992E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5C132E88-AA1C-4E4E-99E2-82445AA267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3C1B-0224-419D-B452-D2DB247C4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5335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5D7AEA8C-0B91-48BB-8530-57ADB3FD10B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B054C9B-476B-4509-B7EE-429C40CD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4EF2DC8-972A-44C7-8C14-F4E7DE82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98B8C99-E7D5-422F-9147-A8B7A6CA0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74705-F6CE-4F0C-A5F0-A3E55BDCB0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0241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xmlns="" id="{F5AC56A5-3B90-4B0E-B797-254578B8F29E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7425765-DD72-49DC-961E-E87D7568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EB04499-443E-4084-8221-2E8964EB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A1D6FA0-92CF-457F-870C-6BB64CEF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7B48-E116-48B8-BD07-57395E69B6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84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45BE-6A94-4168-A858-637617255883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7CC-683E-4F6C-BCA5-01EF9A521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45BE-6A94-4168-A858-637617255883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7CC-683E-4F6C-BCA5-01EF9A521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45BE-6A94-4168-A858-637617255883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7CC-683E-4F6C-BCA5-01EF9A521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45BE-6A94-4168-A858-637617255883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7CC-683E-4F6C-BCA5-01EF9A521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45BE-6A94-4168-A858-637617255883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E7CC-683E-4F6C-BCA5-01EF9A521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45BE-6A94-4168-A858-637617255883}" type="datetimeFigureOut">
              <a:rPr lang="ru-RU" smtClean="0"/>
              <a:pPr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6E7CC-683E-4F6C-BCA5-01EF9A521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139E7E-CAA4-46F5-9645-792695F8D33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879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xmlns="" id="{3DE8F0DB-3156-4049-8D43-32DEB91DD102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xmlns="" id="{FE41AEA0-299F-4678-B70A-6F3133CAE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xmlns="" id="{AAB9A9EC-489B-45AC-A4FB-59032471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xmlns="" id="{0BCE3FAC-C35A-426B-B7A4-B24CCFD9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xmlns="" id="{4E415179-4A8D-4813-8DEC-FC38B5855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xmlns="" id="{4A81C77B-20C5-4714-8DD1-B26FCE789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xmlns="" id="{FA5346B5-6DA7-40B3-B096-0A5A5F850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xmlns="" id="{B536E1EE-44B5-4CA2-9E2C-42A213068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xmlns="" id="{A57BD8D4-6078-4247-9588-3298E58D3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xmlns="" id="{D6F4B893-9BD2-489B-BE11-93A2A4C2E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xmlns="" id="{3B9F36C6-C103-49E7-8459-2922F11BB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xmlns="" id="{2E23F885-7E01-47FB-A4CD-DEB5A2948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xmlns="" id="{B4CAB706-C5F5-49BD-B512-07243ACB6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xmlns="" id="{07691624-F431-44E0-AB9C-EBC77C76D299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xmlns="" id="{B748293C-5BC2-4118-BAB7-D20C3803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xmlns="" id="{EBAEFEE2-74A0-46A0-815E-46CE219F2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xmlns="" id="{8AB3612C-3018-4B4B-9E83-6BF28EA57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xmlns="" id="{9CBA1076-2807-4D5C-8E05-5577223BA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xmlns="" id="{FA546AE0-33E7-46DA-AF57-9E0E6EF4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xmlns="" id="{47C910BF-FD11-47E3-AB79-B5D9374DC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xmlns="" id="{B2144CE5-D7E5-4701-A77F-8919D91AE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xmlns="" id="{3E01696E-EB3E-4A10-8FE4-A344E4CB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xmlns="" id="{0E9CB46D-4097-40A2-B49E-B2CA19B54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xmlns="" id="{5A806E3C-FC86-409D-8C9B-F083F8E58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xmlns="" id="{D3C6D9CC-5450-419C-A11A-7F91780AD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xmlns="" id="{E4B96F24-DE32-4AC7-BE6E-F85B0DC4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34B3F8E-F537-44CA-899E-F1BEE746F428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xmlns="" id="{F7E6C424-6DD6-4E31-97A9-F7A3A2A83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xmlns="" id="{FB4F3F60-A1A0-446A-B7CB-A51C23881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4D2825-05C6-4856-BA17-8219566C7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CD409-C96C-4172-AFFF-7FC5DE4C2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46AE0-8372-4E1F-9A0F-D12D40B02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 smtClean="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F0339B56-1A17-45B3-B81E-CD3615706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05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50AFCB2C-CFFD-4638-AE00-B69987DEE1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8229600" cy="1828800"/>
          </a:xfrm>
        </p:spPr>
        <p:txBody>
          <a:bodyPr/>
          <a:lstStyle/>
          <a:p>
            <a:endParaRPr lang="ru-RU" altLang="ru-RU" b="1" i="1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xmlns="" id="{07337003-7348-4A22-A4A1-B45AE313C0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3763" y="836712"/>
            <a:ext cx="7710685" cy="4536504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</a:rPr>
              <a:t>«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Исследовательские методы 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  как средство 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ключевых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компетенций учащихся на уроках географии»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rinda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50F64B4F-2015-4C91-8405-773451C48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627187"/>
          </a:xfrm>
        </p:spPr>
        <p:txBody>
          <a:bodyPr/>
          <a:lstStyle/>
          <a:p>
            <a:pPr algn="ctr"/>
            <a:r>
              <a:rPr lang="ru-RU" altLang="ru-RU" sz="3200" b="1"/>
              <a:t>Центральное место в проблемном обучении занимает исследовательский </a:t>
            </a:r>
            <a:r>
              <a:rPr lang="ru-RU" altLang="ru-RU" b="1"/>
              <a:t>метод: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xmlns="" id="{8201994F-2990-40C6-A149-132D501103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259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построение процесса обучения наподобие процесса научного исследования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осуществление основных этапов исследовательского процесса в упрощенной, доступной учащимся форме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процессе решения одних проблем постоянно возникают новые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исследовательский метод в обучении лишь в какой-то мере имитирует процесс научного исследования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8D98D4DB-AAC9-4102-9F67-FCC4D9A096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0938" y="166688"/>
            <a:ext cx="7535862" cy="128111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Отличия учебного исследования</a:t>
            </a:r>
            <a:b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от научного: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E2488641-DC14-4279-892A-EAFBC75CA9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r>
              <a:rPr lang="ru-RU" altLang="ru-RU" sz="2400"/>
              <a:t>то, что исследуется в процессе проблемного обучения, и та истина, которую учащиеся открывают, для науки не являются новыми </a:t>
            </a:r>
          </a:p>
          <a:p>
            <a:r>
              <a:rPr lang="ru-RU" altLang="ru-RU" sz="2400"/>
              <a:t>стимулы учащихся к проведению исследования отличны от стимулов, побуждающих ученого к исследованию. Учебное исследование ведется учащимися под руководством, с личным участием и с помощью учителя.</a:t>
            </a:r>
          </a:p>
          <a:p>
            <a:r>
              <a:rPr lang="ru-RU" altLang="ru-RU" sz="2400"/>
              <a:t>как и всякий другой метод обучения, исследовательский метод не является универсальным методом обучения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8E577AB7-6C2A-49D4-B5E0-98CB6EBB5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865188"/>
          </a:xfrm>
        </p:spPr>
        <p:txBody>
          <a:bodyPr/>
          <a:lstStyle/>
          <a:p>
            <a:endParaRPr lang="ru-RU" altLang="ru-RU" sz="4000" b="1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3D98CF58-925E-45E6-9B9D-6A0655BC88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altLang="ru-RU" sz="2800" b="1"/>
              <a:t>Этапы учебного исследования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6B8A3C42-BF0E-45E9-BF7F-BD554C1FC363}"/>
              </a:ext>
            </a:extLst>
          </p:cNvPr>
          <p:cNvGraphicFramePr/>
          <p:nvPr/>
        </p:nvGraphicFramePr>
        <p:xfrm>
          <a:off x="381000" y="1371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E424A2F6-7166-479B-AFE2-5D0FF1918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1" i="1"/>
              <a:t>Деятельность учителя при выполнении  учащимися исследовательских заданий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CF038E54-5FF9-425C-9FCF-A9ECBD9438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133600"/>
            <a:ext cx="7391400" cy="3778250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Подбор таких заданий, которые обеспечили бы творческое применение учащимися основных знаний</a:t>
            </a:r>
          </a:p>
          <a:p>
            <a:pPr marL="514350" indent="-514350" fontAlgn="auto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r>
              <a:rPr lang="ru-RU" alt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за  ходом работы учащихся, направление  ее в случае отклонения их от правильного пути, проверка итогов работы и организация  их обсуждения.</a:t>
            </a:r>
          </a:p>
          <a:p>
            <a:pPr marL="514350" indent="-514350" fontAlgn="auto">
              <a:spcAft>
                <a:spcPts val="0"/>
              </a:spcAft>
              <a:buFont typeface="Wingdings" panose="05000000000000000000" pitchFamily="2" charset="2"/>
              <a:buAutoNum type="arabicPeriod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xmlns="" id="{D85CD9CC-192C-481B-A100-F5E0D23A5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endParaRPr lang="ru-RU" alt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7B08B776-7676-4346-BB30-89764C035C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762000"/>
          <a:ext cx="7543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7193EE-FE44-4421-BDB9-56AC4AF9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7313"/>
            <a:ext cx="7086600" cy="12795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Использование исследовательского метода позволяет:</a:t>
            </a:r>
            <a:b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411" name="Объект 2">
            <a:extLst>
              <a:ext uri="{FF2B5EF4-FFF2-40B4-BE49-F238E27FC236}">
                <a16:creationId xmlns:a16="http://schemas.microsoft.com/office/drawing/2014/main" xmlns="" id="{A4239B03-FBB9-4E61-A961-16CF68F8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Расширить область личных и общечеловеческих знаний.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Осуществить  целостное  восприятие  окружающего  мира  через выбранный объект познания.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Получить новый, общественно полезный интеллектуальный продукт.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Формировать научно-исследовательские навыки.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Создавать банк знаний для отдельных объектов окружающего мира.</a:t>
            </a:r>
          </a:p>
          <a:p>
            <a:pPr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u-RU" altLang="ru-RU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Выявлять существенные признаки развития рассматриваемого объекта познания.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A08D7BC7-729B-42FF-8EAE-AEC0B66E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7313"/>
            <a:ext cx="6589713" cy="12795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Этапы деятельности учителя: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C7B799-4853-46E1-A00A-3AD8848B0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30725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дидактического анализа темы, подлежащей изучению с помощью исследовательского подхода.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(проектирование) уроков с применением исследовательского подхода.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Информирование учащихся об изучении темы с применением исследовательского подхода.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учебного процесса с элементами исследования.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и коррекция развития творческих, исследовательских умений и способностей школьников.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Натуся\Desktop\исследоват деят на ур гео РМО\презент\slide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144000" cy="5843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Натуся\Desktop\исследоват деят на ур гео РМО\презент\slide_15.jpg"/>
          <p:cNvPicPr>
            <a:picLocks noChangeAspect="1" noChangeArrowheads="1"/>
          </p:cNvPicPr>
          <p:nvPr/>
        </p:nvPicPr>
        <p:blipFill>
          <a:blip r:embed="rId3"/>
          <a:srcRect l="4062" t="5194" r="5937" b="3896"/>
          <a:stretch>
            <a:fillRect/>
          </a:stretch>
        </p:blipFill>
        <p:spPr bwMode="auto">
          <a:xfrm>
            <a:off x="428596" y="1000108"/>
            <a:ext cx="685804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-44624"/>
            <a:ext cx="895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Натуся\Desktop\исследоват деят на ур гео РМО\презент\slide_11.jpg"/>
          <p:cNvPicPr>
            <a:picLocks noChangeAspect="1" noChangeArrowheads="1"/>
          </p:cNvPicPr>
          <p:nvPr/>
        </p:nvPicPr>
        <p:blipFill>
          <a:blip r:embed="rId3"/>
          <a:srcRect l="12661" r="18496" b="7333"/>
          <a:stretch>
            <a:fillRect/>
          </a:stretch>
        </p:blipFill>
        <p:spPr bwMode="auto">
          <a:xfrm>
            <a:off x="357158" y="1091496"/>
            <a:ext cx="673512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C61E4C28-D4F9-4FAA-8798-DB4F217F8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   </a:t>
            </a:r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CA670299-E5F9-4077-B5B2-830C49D02A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305800" cy="6172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4400" b="1" dirty="0"/>
              <a:t>Немного истории</a:t>
            </a:r>
            <a:endParaRPr lang="ru-RU" altLang="ru-RU" sz="2400" dirty="0"/>
          </a:p>
          <a:p>
            <a:pPr>
              <a:lnSpc>
                <a:spcPct val="80000"/>
              </a:lnSpc>
            </a:pPr>
            <a:r>
              <a:rPr lang="ru-RU" altLang="ru-RU" sz="2400" dirty="0"/>
              <a:t>Исследовательский подход в образовательной практике был востребован с глубокой древности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/>
              <a:t>«Плохой учитель преподносит истину, хороший учит ее находить»</a:t>
            </a:r>
            <a:r>
              <a:rPr lang="ru-RU" altLang="ru-RU" sz="2400" b="1" i="1" dirty="0"/>
              <a:t>.(</a:t>
            </a:r>
            <a:r>
              <a:rPr lang="ru-RU" altLang="ru-RU" sz="2400" b="1" i="1" dirty="0" err="1"/>
              <a:t>А.Дистервег</a:t>
            </a:r>
            <a:r>
              <a:rPr lang="ru-RU" altLang="ru-RU" sz="2400" b="1" i="1" dirty="0"/>
              <a:t>)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Идеи исследовательского обучения нашли своих сторонников в среде ярких представителей просветительской педагогики России 18 века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 конце 19 века теория и методика исследовательского обучения  активно разрабатывается в трудах К. </a:t>
            </a:r>
            <a:r>
              <a:rPr lang="ru-RU" altLang="ru-RU" sz="2400" dirty="0" err="1"/>
              <a:t>Д.Ушинского</a:t>
            </a:r>
            <a:r>
              <a:rPr lang="ru-RU" altLang="ru-RU" sz="2400" dirty="0"/>
              <a:t>, Л. </a:t>
            </a:r>
            <a:r>
              <a:rPr lang="ru-RU" altLang="ru-RU" sz="2400" dirty="0" err="1"/>
              <a:t>Н.Толстого</a:t>
            </a:r>
            <a:endParaRPr lang="ru-RU" altLang="ru-RU" sz="2400" i="1" dirty="0"/>
          </a:p>
          <a:p>
            <a:pPr>
              <a:lnSpc>
                <a:spcPct val="80000"/>
              </a:lnSpc>
            </a:pPr>
            <a:r>
              <a:rPr lang="ru-RU" altLang="ru-RU" sz="2400" dirty="0"/>
              <a:t>В 20-е годы исследовательский метод стал широко внедряться в практику обучения. Некоторые педагоги считали исследовательский метод главным и даже универсальным методом обучения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xmlns="" id="{9F478101-DB49-4FAB-AA48-A7BB1525A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"/>
          <a:stretch/>
        </p:blipFill>
        <p:spPr bwMode="auto">
          <a:xfrm>
            <a:off x="130303" y="174172"/>
            <a:ext cx="9013697" cy="669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85786" y="1071546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92867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1428736"/>
            <a:ext cx="878684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Развитию навыков исследовательской деятельности способствуют нетрадиционные формы занятий: 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 – путешествие,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уроки-семинары,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уроки-практикумы.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Введение 10-минутных дополнительные рубрики на уроке географии: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«5 новостей недели»,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«По странам и континентам»,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«По родной стране»,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«Определите географический объект»,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«Найдите ошибку», «Хотите верьте, хотите нет»,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«Определите карту»,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Геотетрис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«Версия», «Географический марафон»,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«Новости науки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4" y="1000108"/>
            <a:ext cx="381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Рубрика: 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«Новости недели»</a:t>
            </a:r>
          </a:p>
        </p:txBody>
      </p:sp>
      <p:pic>
        <p:nvPicPr>
          <p:cNvPr id="9221" name="Picture 5" descr="C:\Users\Натуся\Desktop\исследоват деят на ур гео РМО\cefc175868d850ad3e8fd3a1a5301d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4024314" cy="2681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3" name="Picture 7" descr="C:\Users\Натуся\Desktop\исследоват деят на ур гео РМО\crop_921_5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5529408" cy="3109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7224" y="114298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рубрика «По странам и континентам»</a:t>
            </a:r>
          </a:p>
        </p:txBody>
      </p:sp>
      <p:pic>
        <p:nvPicPr>
          <p:cNvPr id="4" name="Picture 4" descr="Большой-каньон_Grand-cany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4786346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1778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285720" y="829756"/>
            <a:ext cx="4786314" cy="6028244"/>
          </a:xfrm>
          <a:prstGeom prst="rect">
            <a:avLst/>
          </a:prstGeom>
          <a:noFill/>
        </p:spPr>
      </p:pic>
      <p:pic>
        <p:nvPicPr>
          <p:cNvPr id="4" name="Picture 10" descr="Порт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28"/>
            <a:ext cx="3525701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4-конечная звезда 5"/>
          <p:cNvSpPr/>
          <p:nvPr/>
        </p:nvSpPr>
        <p:spPr>
          <a:xfrm>
            <a:off x="4357686" y="4929198"/>
            <a:ext cx="576064" cy="576064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57356" y="21429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КТО ЭТО</a:t>
            </a:r>
            <a:r>
              <a:rPr lang="ru-RU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43240" y="1000108"/>
            <a:ext cx="4400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Рубрика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 родной стране»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69" name="Picture 1" descr="C:\Users\Натуся\Desktop\исследоват деят на ур гео РМО\thumb_147245_news_xl_crop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358246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85852" y="1285860"/>
            <a:ext cx="7502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рубрика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«Определите географический объект»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G:\Гео 2\5 кл\строение земли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5143536" cy="4521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G:\Гео 2\5 кл\строение земли\67b0426ad2a2a309dc34e80dfaeff837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357430"/>
            <a:ext cx="3810241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G:\Гео 2\6кл\Особенности жизни в океане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42938"/>
            <a:ext cx="8501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i?id=114161922-1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43314"/>
            <a:ext cx="1404934" cy="105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 descr="i?id=397988629-5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71876"/>
            <a:ext cx="1238258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?id=317886435-2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6682" y="2428868"/>
            <a:ext cx="1256833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357188" y="5715000"/>
            <a:ext cx="8786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1.НАЗОВИТЕ  ГЕОГРАФИЧЕСКИЕ ОБЪЕКТЫ ИЗОБРАЖЕННЫЕ НА КАРТЕ? Нанесите их на к/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6429375" y="1428750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</a:t>
            </a:r>
          </a:p>
        </p:txBody>
      </p:sp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4500563" y="2500313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2</a:t>
            </a:r>
          </a:p>
        </p:txBody>
      </p:sp>
      <p:sp>
        <p:nvSpPr>
          <p:cNvPr id="5130" name="TextBox 12"/>
          <p:cNvSpPr txBox="1">
            <a:spLocks noChangeArrowheads="1"/>
          </p:cNvSpPr>
          <p:nvPr/>
        </p:nvSpPr>
        <p:spPr bwMode="auto">
          <a:xfrm>
            <a:off x="7572375" y="3643313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3</a:t>
            </a:r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1714500" y="1428750"/>
            <a:ext cx="912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12</a:t>
            </a:r>
          </a:p>
        </p:txBody>
      </p:sp>
      <p:sp>
        <p:nvSpPr>
          <p:cNvPr id="5132" name="TextBox 14"/>
          <p:cNvSpPr txBox="1">
            <a:spLocks noChangeArrowheads="1"/>
          </p:cNvSpPr>
          <p:nvPr/>
        </p:nvSpPr>
        <p:spPr bwMode="auto">
          <a:xfrm>
            <a:off x="2857500" y="3143250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4</a:t>
            </a:r>
          </a:p>
        </p:txBody>
      </p:sp>
      <p:sp>
        <p:nvSpPr>
          <p:cNvPr id="5133" name="TextBox 15"/>
          <p:cNvSpPr txBox="1">
            <a:spLocks noChangeArrowheads="1"/>
          </p:cNvSpPr>
          <p:nvPr/>
        </p:nvSpPr>
        <p:spPr bwMode="auto">
          <a:xfrm>
            <a:off x="5000625" y="5072063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5</a:t>
            </a:r>
          </a:p>
        </p:txBody>
      </p:sp>
      <p:sp>
        <p:nvSpPr>
          <p:cNvPr id="5134" name="TextBox 16"/>
          <p:cNvSpPr txBox="1">
            <a:spLocks noChangeArrowheads="1"/>
          </p:cNvSpPr>
          <p:nvPr/>
        </p:nvSpPr>
        <p:spPr bwMode="auto">
          <a:xfrm>
            <a:off x="928688" y="2714625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6</a:t>
            </a:r>
          </a:p>
        </p:txBody>
      </p:sp>
      <p:sp>
        <p:nvSpPr>
          <p:cNvPr id="5135" name="TextBox 17"/>
          <p:cNvSpPr txBox="1">
            <a:spLocks noChangeArrowheads="1"/>
          </p:cNvSpPr>
          <p:nvPr/>
        </p:nvSpPr>
        <p:spPr bwMode="auto">
          <a:xfrm>
            <a:off x="3429000" y="2214563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7</a:t>
            </a:r>
          </a:p>
        </p:txBody>
      </p:sp>
      <p:sp>
        <p:nvSpPr>
          <p:cNvPr id="5136" name="TextBox 18"/>
          <p:cNvSpPr txBox="1">
            <a:spLocks noChangeArrowheads="1"/>
          </p:cNvSpPr>
          <p:nvPr/>
        </p:nvSpPr>
        <p:spPr bwMode="auto">
          <a:xfrm>
            <a:off x="5929313" y="3143250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8</a:t>
            </a:r>
          </a:p>
        </p:txBody>
      </p:sp>
      <p:sp>
        <p:nvSpPr>
          <p:cNvPr id="5137" name="TextBox 19"/>
          <p:cNvSpPr txBox="1">
            <a:spLocks noChangeArrowheads="1"/>
          </p:cNvSpPr>
          <p:nvPr/>
        </p:nvSpPr>
        <p:spPr bwMode="auto">
          <a:xfrm>
            <a:off x="8072438" y="2000250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9</a:t>
            </a:r>
          </a:p>
        </p:txBody>
      </p:sp>
      <p:sp>
        <p:nvSpPr>
          <p:cNvPr id="5138" name="TextBox 20"/>
          <p:cNvSpPr txBox="1">
            <a:spLocks noChangeArrowheads="1"/>
          </p:cNvSpPr>
          <p:nvPr/>
        </p:nvSpPr>
        <p:spPr bwMode="auto">
          <a:xfrm>
            <a:off x="5214938" y="857250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10</a:t>
            </a:r>
          </a:p>
        </p:txBody>
      </p:sp>
      <p:sp>
        <p:nvSpPr>
          <p:cNvPr id="5139" name="TextBox 21"/>
          <p:cNvSpPr txBox="1">
            <a:spLocks noChangeArrowheads="1"/>
          </p:cNvSpPr>
          <p:nvPr/>
        </p:nvSpPr>
        <p:spPr bwMode="auto">
          <a:xfrm>
            <a:off x="5286375" y="4429125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11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28662" y="0"/>
            <a:ext cx="727233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Рубрика «Географический объект дня»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32498"/>
              </p:ext>
            </p:extLst>
          </p:nvPr>
        </p:nvGraphicFramePr>
        <p:xfrm>
          <a:off x="4786313" y="1377950"/>
          <a:ext cx="4071966" cy="4100517"/>
        </p:xfrm>
        <a:graphic>
          <a:graphicData uri="http://schemas.openxmlformats.org/drawingml/2006/table">
            <a:tbl>
              <a:tblPr/>
              <a:tblGrid>
                <a:gridCol w="407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071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07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71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71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71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715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0758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endParaRPr lang="ru-RU" sz="18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>
                        <a:ln w="28575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83" marR="490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1" name="Прямоугольник 2"/>
          <p:cNvSpPr>
            <a:spLocks noChangeArrowheads="1"/>
          </p:cNvSpPr>
          <p:nvPr/>
        </p:nvSpPr>
        <p:spPr bwMode="auto">
          <a:xfrm>
            <a:off x="4429124" y="1857364"/>
            <a:ext cx="32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3"/>
          <p:cNvSpPr>
            <a:spLocks noChangeArrowheads="1"/>
          </p:cNvSpPr>
          <p:nvPr/>
        </p:nvSpPr>
        <p:spPr bwMode="auto">
          <a:xfrm>
            <a:off x="4786314" y="928670"/>
            <a:ext cx="325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7858148" y="1357298"/>
            <a:ext cx="325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6858016" y="1000108"/>
            <a:ext cx="325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Прямоугольник 6"/>
          <p:cNvSpPr>
            <a:spLocks noChangeArrowheads="1"/>
          </p:cNvSpPr>
          <p:nvPr/>
        </p:nvSpPr>
        <p:spPr bwMode="auto">
          <a:xfrm>
            <a:off x="5286380" y="2786058"/>
            <a:ext cx="325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Прямоугольник 7"/>
          <p:cNvSpPr>
            <a:spLocks noChangeArrowheads="1"/>
          </p:cNvSpPr>
          <p:nvPr/>
        </p:nvSpPr>
        <p:spPr bwMode="auto">
          <a:xfrm>
            <a:off x="4429124" y="4143380"/>
            <a:ext cx="325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72" y="1571612"/>
            <a:ext cx="32861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Канал, соединяющий Тихий и Атлантический океаны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Море, между Северной и Южной Америкой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Полуостров на северо-западе континента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Полуостров на юго-востоке материка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 Пролив, отделяющий Северную Америку от Евразии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6) Остров из группы Больших Антильских островов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357166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Определить географический объект и нанести его на контурную карту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(отработка номенклатуры )</a:t>
            </a:r>
          </a:p>
        </p:txBody>
      </p:sp>
    </p:spTree>
    <p:extLst>
      <p:ext uri="{BB962C8B-B14F-4D97-AF65-F5344CB8AC3E}">
        <p14:creationId xmlns:p14="http://schemas.microsoft.com/office/powerpoint/2010/main" val="1226949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nautilus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643063"/>
            <a:ext cx="814387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0100" y="1142984"/>
            <a:ext cx="7429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ЗАГАДОЧНАЯ КАРТИНКА.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ВАША ВЕРСИЯ. ЧТО? ГДЕ и КАК?</a:t>
            </a:r>
            <a:endParaRPr lang="ru-RU" sz="32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357298"/>
            <a:ext cx="3673475" cy="4714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9" name="Picture 6" descr="http://g-to-g.com/picts/user/geodj01/northamerica.tectonic.map_p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4105275" cy="4752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000100" y="214290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Что  изображают эти карты? (</a:t>
            </a:r>
            <a:r>
              <a:rPr lang="ru-RU" sz="2800" b="1" dirty="0">
                <a:solidFill>
                  <a:srgbClr val="FF0000"/>
                </a:solidFill>
              </a:rPr>
              <a:t>на знание карт атласа)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xmlns="" id="{F0DCE8EC-99CC-4904-BECF-49B7B6662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3249" y="1124744"/>
            <a:ext cx="8229600" cy="865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Сущность исследовательского метода обучения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BB49839F-145A-44E8-8653-04B9E79FFC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2420888"/>
            <a:ext cx="8229600" cy="51054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4000" b="1" i="1" dirty="0"/>
              <a:t>определяется  как способ организации поисковой, творческой деятельности учащихся по решению новых для них проблем</a:t>
            </a:r>
            <a:endParaRPr lang="ru-RU" altLang="ru-RU" sz="3600" b="1" i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Натуся\Desktop\исследоват деят на ур гео РМО\презент\slide_17.jpg"/>
          <p:cNvPicPr>
            <a:picLocks noChangeAspect="1" noChangeArrowheads="1"/>
          </p:cNvPicPr>
          <p:nvPr/>
        </p:nvPicPr>
        <p:blipFill>
          <a:blip r:embed="rId3"/>
          <a:srcRect l="4688" t="5000" r="5312" b="10000"/>
          <a:stretch>
            <a:fillRect/>
          </a:stretch>
        </p:blipFill>
        <p:spPr bwMode="auto">
          <a:xfrm>
            <a:off x="357158" y="1071546"/>
            <a:ext cx="8429684" cy="4857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Натуся\Desktop\исследоват деят на ур гео РМО\презент\slide_22.jpg"/>
          <p:cNvPicPr>
            <a:picLocks noChangeAspect="1" noChangeArrowheads="1"/>
          </p:cNvPicPr>
          <p:nvPr/>
        </p:nvPicPr>
        <p:blipFill>
          <a:blip r:embed="rId3"/>
          <a:srcRect l="12000" t="6000" b="11333"/>
          <a:stretch>
            <a:fillRect/>
          </a:stretch>
        </p:blipFill>
        <p:spPr bwMode="auto">
          <a:xfrm>
            <a:off x="285720" y="928670"/>
            <a:ext cx="842968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Натуся\Desktop\исследоват деят на ур гео РМО\презент\slide_23.jpg"/>
          <p:cNvPicPr>
            <a:picLocks noChangeAspect="1" noChangeArrowheads="1"/>
          </p:cNvPicPr>
          <p:nvPr/>
        </p:nvPicPr>
        <p:blipFill>
          <a:blip r:embed="rId3"/>
          <a:srcRect l="13393" t="6585" r="2679" b="10000"/>
          <a:stretch>
            <a:fillRect/>
          </a:stretch>
        </p:blipFill>
        <p:spPr bwMode="auto">
          <a:xfrm>
            <a:off x="428596" y="1214422"/>
            <a:ext cx="821537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7224" y="1142984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научить детей исследовать?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501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Хорошая новость: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исследовательский интерес заложен в природе каждого человека, и особенно ярко проявляется в детском возрасте до 12 лет.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Задача взрослых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поддержать исследовательский огонь в детях.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Лучший способ –выбрать тему в области интересов ребенка, ту ,над которой он сам хочет работать.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42A5937D-2B25-4AF0-A51F-78BCFC7262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43100" y="2514600"/>
            <a:ext cx="6599238" cy="2262188"/>
          </a:xfrm>
        </p:spPr>
        <p:txBody>
          <a:bodyPr/>
          <a:lstStyle/>
          <a:p>
            <a:r>
              <a:rPr lang="en-US" altLang="ru-RU"/>
              <a:t>     </a:t>
            </a:r>
            <a:endParaRPr lang="ru-RU" altLang="ru-R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C0065409-8275-4A8C-B48C-95E076CDA8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43100" y="4776788"/>
            <a:ext cx="6599238" cy="1127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/>
              <a:t>      </a:t>
            </a:r>
            <a:endParaRPr lang="ru-RU"/>
          </a:p>
        </p:txBody>
      </p:sp>
      <p:sp>
        <p:nvSpPr>
          <p:cNvPr id="8196" name="Rectangle 5">
            <a:extLst>
              <a:ext uri="{FF2B5EF4-FFF2-40B4-BE49-F238E27FC236}">
                <a16:creationId xmlns:a16="http://schemas.microsoft.com/office/drawing/2014/main" xmlns="" id="{636D9A26-8371-48DB-ABCE-7AEDAADDC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8534400" cy="6462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Преимущества исследовательского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метода обучения: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учащиеся сами добывают знания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активизирует познавательную деятельность учащихся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осознанное усвоение знаний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развитие творческих способностей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включение учащихся в самостоятельный поиск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позволяет выявить одаренных учащихся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ученики делают сами, хоть и маленькие, но открытия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заставляют учащихся анализировать, делать выводы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развивает мышление, инициативу учащихся, ответственность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повышает мотивацию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60F319BA-05A1-43D0-87BC-B1A72C5FE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r>
              <a:rPr lang="en-US" altLang="ru-RU"/>
              <a:t>      </a:t>
            </a:r>
            <a:endParaRPr lang="ru-RU" altLang="ru-RU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56AE6B27-ADBD-4F6B-A32B-9C0CF31017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3200" b="1"/>
              <a:t>  </a:t>
            </a:r>
            <a:r>
              <a:rPr lang="ru-RU" altLang="ru-RU" sz="3200" b="1"/>
              <a:t>Актуальность исследовательского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3200" b="1"/>
              <a:t>метода обучения: </a:t>
            </a:r>
          </a:p>
          <a:p>
            <a:r>
              <a:rPr lang="ru-RU" altLang="ru-RU" sz="3200"/>
              <a:t>развитие навыков самостоятельности у учащихся</a:t>
            </a:r>
          </a:p>
          <a:p>
            <a:r>
              <a:rPr lang="ru-RU" altLang="ru-RU" sz="3200"/>
              <a:t>развитие творческих и интеллектуальных способностей  учащихся</a:t>
            </a:r>
          </a:p>
          <a:p>
            <a:r>
              <a:rPr lang="ru-RU" altLang="ru-RU" sz="3200"/>
              <a:t>обществу нужны мыслящие граждане с высокой мотивацией</a:t>
            </a:r>
          </a:p>
          <a:p>
            <a:r>
              <a:rPr lang="ru-RU" altLang="ru-RU" sz="3200"/>
              <a:t>пробуждает интерес учащихся к учебе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C62654BA-4325-4588-A651-322E53506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>
                <a:solidFill>
                  <a:schemeClr val="tx1">
                    <a:lumMod val="85000"/>
                    <a:lumOff val="15000"/>
                  </a:schemeClr>
                </a:solidFill>
              </a:rPr>
              <a:t>Функции исследовательского метода:</a:t>
            </a:r>
            <a:endParaRPr lang="ru-RU" altLang="ru-RU"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C597488C-1B95-40EC-A3AB-30B5253E15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r>
              <a:rPr lang="ru-RU" altLang="ru-RU" sz="2400"/>
              <a:t>обеспечение овладения учащимися методами научного познания в процессе поиска этих методов и применения их;</a:t>
            </a:r>
          </a:p>
          <a:p>
            <a:r>
              <a:rPr lang="ru-RU" altLang="ru-RU" sz="2400"/>
              <a:t>формирование у учащихся качеств творческой личности;</a:t>
            </a:r>
          </a:p>
          <a:p>
            <a:r>
              <a:rPr lang="ru-RU" altLang="ru-RU" sz="2400"/>
              <a:t>формирование интереса, потребности в исследовательской деятельности;</a:t>
            </a:r>
          </a:p>
          <a:p>
            <a:r>
              <a:rPr lang="ru-RU" altLang="ru-RU" sz="2400"/>
              <a:t>получение учащимися  полноценных, хорошо осознанных, оперативно и гибко используемых знаний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7C5FC6E5-D8CF-40EB-B0A5-FBAB17CD9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4000" b="1">
                <a:solidFill>
                  <a:schemeClr val="tx1">
                    <a:lumMod val="85000"/>
                    <a:lumOff val="15000"/>
                  </a:schemeClr>
                </a:solidFill>
              </a:rPr>
              <a:t>Эвристические методы обучения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7F974B15-6EC8-4B13-8618-04B3C084CD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это методы развивающего обучения,  которые предполагают включение учащихся в самостоятельную деятельность по решению  проблем. 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/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/>
              <a:t>Деятельность учащихся должна носить поисковых характер.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xmlns="" id="{0F6A7031-1767-445A-AE23-070608994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B962DB6F-827B-4B51-8399-50D2B04E1A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  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8A8BA281-4B82-46C6-BF0B-EB5FC9F07175}"/>
              </a:ext>
            </a:extLst>
          </p:cNvPr>
          <p:cNvGraphicFramePr/>
          <p:nvPr/>
        </p:nvGraphicFramePr>
        <p:xfrm>
          <a:off x="457200" y="1371600"/>
          <a:ext cx="8534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906</Words>
  <Application>Microsoft Office PowerPoint</Application>
  <PresentationFormat>Экран (4:3)</PresentationFormat>
  <Paragraphs>150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Тема Office</vt:lpstr>
      <vt:lpstr>1_Легкий дым</vt:lpstr>
      <vt:lpstr>2_Легкий дым</vt:lpstr>
      <vt:lpstr>Презентация PowerPoint</vt:lpstr>
      <vt:lpstr>   </vt:lpstr>
      <vt:lpstr>Сущность исследовательского метода обучения </vt:lpstr>
      <vt:lpstr>Презентация PowerPoint</vt:lpstr>
      <vt:lpstr>     </vt:lpstr>
      <vt:lpstr>      </vt:lpstr>
      <vt:lpstr>Функции исследовательского метода:</vt:lpstr>
      <vt:lpstr>Эвристические методы обучения</vt:lpstr>
      <vt:lpstr>Презентация PowerPoint</vt:lpstr>
      <vt:lpstr>Центральное место в проблемном обучении занимает исследовательский метод:</vt:lpstr>
      <vt:lpstr>Отличия учебного исследования  от научного:</vt:lpstr>
      <vt:lpstr>Презентация PowerPoint</vt:lpstr>
      <vt:lpstr>Деятельность учителя при выполнении  учащимися исследовательских заданий</vt:lpstr>
      <vt:lpstr>Презентация PowerPoint</vt:lpstr>
      <vt:lpstr>Использование исследовательского метода позволяет: </vt:lpstr>
      <vt:lpstr>Этапы деятельности учителя: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Натуся</dc:creator>
  <cp:lastModifiedBy>user304</cp:lastModifiedBy>
  <cp:revision>43</cp:revision>
  <dcterms:created xsi:type="dcterms:W3CDTF">2018-03-24T05:42:29Z</dcterms:created>
  <dcterms:modified xsi:type="dcterms:W3CDTF">2023-01-03T07:15:25Z</dcterms:modified>
</cp:coreProperties>
</file>