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77" r:id="rId3"/>
    <p:sldId id="261" r:id="rId4"/>
    <p:sldId id="264" r:id="rId5"/>
    <p:sldId id="262" r:id="rId6"/>
    <p:sldId id="266" r:id="rId7"/>
    <p:sldId id="263" r:id="rId8"/>
    <p:sldId id="270" r:id="rId9"/>
    <p:sldId id="265" r:id="rId10"/>
    <p:sldId id="271" r:id="rId11"/>
    <p:sldId id="267" r:id="rId12"/>
    <p:sldId id="272" r:id="rId13"/>
    <p:sldId id="268" r:id="rId14"/>
    <p:sldId id="273" r:id="rId15"/>
    <p:sldId id="269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FFF"/>
    <a:srgbClr val="E20071"/>
    <a:srgbClr val="E20087"/>
    <a:srgbClr val="FFABCB"/>
    <a:srgbClr val="EF720B"/>
    <a:srgbClr val="F79B4F"/>
    <a:srgbClr val="6F4001"/>
    <a:srgbClr val="CC9900"/>
    <a:srgbClr val="F7E289"/>
    <a:srgbClr val="FF9E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31A16-FF13-4448-AF16-97E76D9DCC28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FEF88-8DB3-4FE3-AF70-61A796EAF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4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680310"/>
            <a:ext cx="8246070" cy="763525"/>
          </a:xfrm>
          <a:effectLst>
            <a:outerShdw blurRad="50800" dist="25400" dir="2700000" algn="tl" rotWithShape="0">
              <a:srgbClr val="002060">
                <a:alpha val="56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44383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  <a:effectLst>
            <a:outerShdw blurRad="50800" dist="25400" dir="2700000" algn="ctr" rotWithShape="0">
              <a:srgbClr val="002060">
                <a:alpha val="82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168900" cy="684885"/>
          </a:xfrm>
          <a:effectLst>
            <a:outerShdw blurRad="50800" dist="25400" dir="2700000" algn="ctr" rotWithShape="0">
              <a:srgbClr val="002060">
                <a:alpha val="60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16890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  <a:effectLst>
            <a:outerShdw blurRad="50800" dist="25400" dir="2700000" algn="ctr" rotWithShape="0">
              <a:srgbClr val="002060">
                <a:alpha val="75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4" y="833015"/>
            <a:ext cx="8398775" cy="10689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бюджетное дошкольное образовательное учреждение 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42  комбинированного вида»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Кузбасса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785" y="2970885"/>
            <a:ext cx="1691229" cy="29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348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Кузбасса 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Четвёртое чудо –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Азасская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пещера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0069" y="31981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965" y="1596540"/>
            <a:ext cx="8093365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Общая </a:t>
            </a:r>
            <a:r>
              <a:rPr lang="ru-RU" sz="2400" dirty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протяженность пещеры составляет 7 километров. Из пещеры вытекает ручей </a:t>
            </a:r>
            <a:r>
              <a:rPr lang="ru-RU" sz="2400" dirty="0" err="1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Азас</a:t>
            </a:r>
            <a:r>
              <a:rPr lang="ru-RU" sz="2400" dirty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Это глухое место прославилось несколько лет назад, когда местные охотники увидели недалеко от пещеры «большое лохматое существо трехметрового роста». При приближении людей неведомое чудище скрылось в глубине пещеры, оставив большие следы на песке. Уникальность </a:t>
            </a:r>
            <a:r>
              <a:rPr lang="ru-RU" sz="2400" dirty="0" err="1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Азасской</a:t>
            </a:r>
            <a:r>
              <a:rPr lang="ru-RU" sz="2400" dirty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пещеры состоит в том, что она является местом обитания «снежного человека». Таких мест в мире – единицы!</a:t>
            </a:r>
          </a:p>
        </p:txBody>
      </p:sp>
      <p:pic>
        <p:nvPicPr>
          <p:cNvPr id="6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778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Кузбасса .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Пятое чудо -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скульптурная композиция «Горная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Шория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Скульптурная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«Золотая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воздвигнута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2010 году на высоком холме на берегу реки Кондомы в городе Таштаголе. 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Семь чудес Кузбасса: Золотая Шор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65" y="1596540"/>
            <a:ext cx="4267051" cy="4733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992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460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Кузбасса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Пятое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 -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скульптурная композиция «Горная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Шория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375" y="1901949"/>
            <a:ext cx="74825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Монумент представляет собой юную красавицу на спине могучего лося. По древним поверьям </a:t>
            </a:r>
            <a:r>
              <a:rPr lang="ru-RU" sz="2400" dirty="0" err="1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Шорского</a:t>
            </a:r>
            <a:r>
              <a:rPr lang="ru-RU" sz="2400" dirty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 именно лось является надёжным покровителем всех обитателей таёжного, горного края. Это животное обладает огромной силой и мудростью, защищает от зла, приносит счастье, благополучие и удачу во всех добрых делах и начинаниях. А чаша в руках девушки символизирует изобилие </a:t>
            </a:r>
            <a:r>
              <a:rPr lang="ru-RU" sz="2400" dirty="0" err="1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Шорской</a:t>
            </a:r>
            <a:r>
              <a:rPr lang="ru-RU" sz="2400" dirty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Земли.</a:t>
            </a:r>
          </a:p>
        </p:txBody>
      </p:sp>
      <p:pic>
        <p:nvPicPr>
          <p:cNvPr id="4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53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Кузбасса.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Шестое чудо –город Мариинск</a:t>
            </a: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Город Мариинск -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основан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1698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году, как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село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Кийское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1857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году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переименован в Мариинск в честь жены Александра II императрицы Марии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Александровны.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Семь чудес Кузбасса: Мариин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60" y="1596539"/>
            <a:ext cx="4265210" cy="4581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40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</a:t>
            </a: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Кузбасс.</a:t>
            </a:r>
            <a:b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Шестое чудо – город Мариинск.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375" y="1596540"/>
            <a:ext cx="7940659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Мариинск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представляет собой уникальный образец уездного сибирского города конца XIX – начала XX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века.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Находился на главном почтовом Московско-Иркутском тракте. Сегодня Мариинск обладает богатым историческим и культурным наследием, основу которого составляет историко-архитектурный комплекс исторического центра города. В городе насчитывается 74 памятника архитектуры. </a:t>
            </a:r>
          </a:p>
        </p:txBody>
      </p:sp>
      <p:pic>
        <p:nvPicPr>
          <p:cNvPr id="4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522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Кузбасса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чудо –монумент « Память шахтёрам Кузбасса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400" dirty="0" smtClean="0">
              <a:solidFill>
                <a:srgbClr val="009DD9">
                  <a:lumMod val="50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Монумент «Память шахтерам Кузбасса»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является символом героического шахтерского труда и посвящен памяти погибших горняков Кузбасса. Бронзовая скульптура Эрнста Неизвестного установлена в городе Кемерово на правом берегу реки Томь.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Семь чудес Кузбасса: Память шахтерам Кузбас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65" y="1596540"/>
            <a:ext cx="4123035" cy="4886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8776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Кузбасса.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 –монумент «Память шахтёрам Кузбасса».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669" y="1901950"/>
            <a:ext cx="8398775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Памятник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представляет фигуру шахтера, установленную на трехметровом постаменте из черного гранита, держащего в руках пылающий уголек, символизирующий горячее сердце. Шахтер держит в руках свое сердце, как бы отдавая его людям, а в груди его горит вечный огонь. Сам шахтер наполовину вмурован в породу, в которой проглядывают лица навечно оставшихся в шахтах людей.</a:t>
            </a:r>
          </a:p>
        </p:txBody>
      </p:sp>
      <p:pic>
        <p:nvPicPr>
          <p:cNvPr id="4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822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01950"/>
            <a:ext cx="7772400" cy="1374345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2196"/>
            <a:ext cx="7772400" cy="76352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Семь чудес Кузбасса.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211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Кузбасса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1" y="1138425"/>
            <a:ext cx="8543244" cy="54973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2012 году при подготовке к празднованию 70-летия Кемеровской области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жители подвели итог областного конкурса «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Семь чудес Кузбасса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», опубликовав свою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версию. Цель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конкурса заключалась в выявлении и популяризации уникальных и наиболее значимых исторических, культурных, архитектурных и природных объектов, расположенных на территории Кузбасса. На конкурсе было представлено 85 объектов со всего региона: музеи, скульптуры, природные памятники, и даже заводы и разрезы. Победители были определены после открытого интернет-голосования, длившегося три месяца, а также после подсчета голосов, поступивших в письменном виде. По итогам конкурса издан памятный альбом «Семь чудес Кузбасса», а изображения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объектов используются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в оформлении населенных пунктов угольного края и при производстве сувенирной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продукции.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-13078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933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Кузбасса. 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чудо –Поднебесные Зубья.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Поднебесные Зубья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это один из живописнейших горных районов Кузнецкого Алатау расположен в 60 км к западу от г.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Междуреченска.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Picture 4" descr="Семь чудес Кузбасса: Поднебесные Зубь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65" y="1596540"/>
            <a:ext cx="4091376" cy="4508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059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Кузбасса.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чудо-Поднебесные Зубья.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375" y="1901950"/>
            <a:ext cx="7787955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Кристально чистый воздух и необыкновенная красота природы привлекают туристов, совершающих летние пешие и зимние походы. В зимний сезон Поднебесные Зубья пользуются популярностью среди горнолыжников, летом широко распространен водный туризм-сплав по горным рекам. В Поднебесных Зубьях   построены домики-приюты, работающие круглый год.</a:t>
            </a:r>
          </a:p>
        </p:txBody>
      </p:sp>
      <p:pic>
        <p:nvPicPr>
          <p:cNvPr id="4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894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Кузбасса.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Второе чудо- Томская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писаница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Семь чудес Кузбасса: Томская Писаниц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61" y="1596540"/>
            <a:ext cx="4275740" cy="4733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24705" y="1901950"/>
            <a:ext cx="38176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Томская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писаница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музей-заповедник под открытым небом. На правом скалистом берегу реки Томь, в границах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Яшкинского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района, найдены рисунки древних людей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930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</a:t>
            </a: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Кузбасса.</a:t>
            </a:r>
            <a:r>
              <a:rPr lang="ru-RU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Второе </a:t>
            </a: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чудо-Томская </a:t>
            </a:r>
            <a:r>
              <a:rPr lang="ru-RU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писаница</a:t>
            </a: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375" y="1596540"/>
            <a:ext cx="76352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правом скалистом берегу реки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Томь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находятся уникальные рисунки древних людей - петроглифы, составляющие единую группу памятников наскального искусства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Притомья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Петроглифы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-это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выбитые или нанесённые краской изображения на каменной основе (от др.-греч. π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έτρος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камень и 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γλυφή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резьба). Могут иметь самую разную тематику — ритуальную, мемориальную, знаковую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Рисунки представлены изображениями лосей, медведей, птиц, личин, лодок. "Томская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писаница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 – первый в Сибири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музеефицированный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памятник наскального искусства, уникальный комплекс истории и культуры народов Евразии. Древнее природно-историческое святилище содержит около 280 рисунков.</a:t>
            </a:r>
          </a:p>
        </p:txBody>
      </p:sp>
      <p:pic>
        <p:nvPicPr>
          <p:cNvPr id="4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514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Кузбасса.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чудо- Кузнецкая крепость.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Кузнецкая крепость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–расположена в городе Новокузнецке. Заложена в 1799 году на горе Вознесенской. Площадь  крепости составляет около 20 гектар.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Семь чудес Кузбасса: Кузнецкая креп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65" y="1388075"/>
            <a:ext cx="4149014" cy="4840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879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Кузбасса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чудо- Кузнецкая крепость.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670" y="1291130"/>
            <a:ext cx="8002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Кузнецкая </a:t>
            </a:r>
            <a:r>
              <a:rPr lang="ru-RU" sz="2400" dirty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крепость – памятник истории, военно-инженерного искусства и архитектуры федерального значения. Крепость, заложенная на горе Вознесенской в 1799 г., является уникальным памятником для всей Западной Сибири, так как является единственным каменным сооружением 19 века, сохранившимся до наших дней. Каменная крепость на Вознесенской горе построена в городе </a:t>
            </a:r>
            <a:r>
              <a:rPr lang="ru-RU" sz="2400" dirty="0" smtClean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Кузнецке, </a:t>
            </a:r>
            <a:r>
              <a:rPr lang="ru-RU" sz="2400" dirty="0">
                <a:solidFill>
                  <a:srgbClr val="009DD9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1799-1820 годах по распоряжению императора Павла I, как часть Сибирской линии для защиты Южной Сибири от китайской угрозы. Ни разу с момента постройки не участвовала в военных действиях. Упразднена как военная крепость в 1846г. </a:t>
            </a:r>
          </a:p>
        </p:txBody>
      </p:sp>
      <p:pic>
        <p:nvPicPr>
          <p:cNvPr id="4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181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Кузбасса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Четвёртое чудо –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Азасская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пещера.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Азасская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пещера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это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амятник природы, протяжённостью 7 километров,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расположен в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Таштагольском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районе в 18 км от посёлка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Усть-Кабырза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истоках реки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Азас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Семь чудес Кузбасса: Азасская пещ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65" y="1596540"/>
            <a:ext cx="4123036" cy="45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ns\Downloads\Flag-map_of_Kemerovo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" y="41775"/>
            <a:ext cx="992582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027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725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муниципальное бюджетное дошкольное образовательное учреждение  «Детский сад № 42  комбинированного вида» </vt:lpstr>
      <vt:lpstr>Семь чудес Кузбасса. История создания.  </vt:lpstr>
      <vt:lpstr>Семь чудес Кузбасса.  Первое чудо –Поднебесные Зубья.</vt:lpstr>
      <vt:lpstr>Семь чудес Кузбасса.  Первое чудо-Поднебесные Зубья.</vt:lpstr>
      <vt:lpstr>Семь чудес Кузбасса.  Второе чудо- Томская писаница.</vt:lpstr>
      <vt:lpstr>Семь чудес Кузбасса.  Второе чудо-Томская писаница.</vt:lpstr>
      <vt:lpstr>Семь чудес Кузбасса.  Третье чудо- Кузнецкая крепость.</vt:lpstr>
      <vt:lpstr>Семь чудес Кузбасса . Третье чудо- Кузнецкая крепость.</vt:lpstr>
      <vt:lpstr>Семь чудес Кузбасса . Четвёртое чудо –Азасская пещера.</vt:lpstr>
      <vt:lpstr>Семь чудес Кузбасса  Четвёртое чудо –Азасская пещера</vt:lpstr>
      <vt:lpstr>Семь чудес Кузбасса . Пятое чудо - скульптурная композиция «Горная Шория».</vt:lpstr>
      <vt:lpstr>Семь чудес Кузбасса . Пятое чудо -скульптурная композиция «Горная Шория».</vt:lpstr>
      <vt:lpstr>Семь чудес Кузбасса.  Шестое чудо –город Мариинск.</vt:lpstr>
      <vt:lpstr>Семь чудес Кузбасс. Шестое чудо – город Мариинск.</vt:lpstr>
      <vt:lpstr>Семь чудес Кузбасса . Седьмое чудо –монумент « Память шахтёрам Кузбасса.</vt:lpstr>
      <vt:lpstr>Семь чудес Кузбасса.  Седьмое чудо –монумент «Память шахтёрам Кузбасса».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Инна</cp:lastModifiedBy>
  <cp:revision>59</cp:revision>
  <dcterms:created xsi:type="dcterms:W3CDTF">2013-08-21T19:17:07Z</dcterms:created>
  <dcterms:modified xsi:type="dcterms:W3CDTF">2021-03-25T03:45:21Z</dcterms:modified>
</cp:coreProperties>
</file>