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7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F8B8-A3CA-46CC-8726-EE210F635C2B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F12E-C2D8-4873-B969-58DF546CC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F8B8-A3CA-46CC-8726-EE210F635C2B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F12E-C2D8-4873-B969-58DF546CC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F8B8-A3CA-46CC-8726-EE210F635C2B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F12E-C2D8-4873-B969-58DF546CC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F8B8-A3CA-46CC-8726-EE210F635C2B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F12E-C2D8-4873-B969-58DF546CC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F8B8-A3CA-46CC-8726-EE210F635C2B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F12E-C2D8-4873-B969-58DF546CC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F8B8-A3CA-46CC-8726-EE210F635C2B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F12E-C2D8-4873-B969-58DF546CC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F8B8-A3CA-46CC-8726-EE210F635C2B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F12E-C2D8-4873-B969-58DF546CC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F8B8-A3CA-46CC-8726-EE210F635C2B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F12E-C2D8-4873-B969-58DF546CC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F8B8-A3CA-46CC-8726-EE210F635C2B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F12E-C2D8-4873-B969-58DF546CC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F8B8-A3CA-46CC-8726-EE210F635C2B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F12E-C2D8-4873-B969-58DF546CC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F8B8-A3CA-46CC-8726-EE210F635C2B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F12E-C2D8-4873-B969-58DF546CC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AF8B8-A3CA-46CC-8726-EE210F635C2B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BF12E-C2D8-4873-B969-58DF546CC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7" Type="http://schemas.microsoft.com/office/2007/relationships/hdphoto" Target="../media/hdphoto2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21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2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24.wdp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6.wdp"/><Relationship Id="rId4" Type="http://schemas.openxmlformats.org/officeDocument/2006/relationships/image" Target="../media/image6.png"/><Relationship Id="rId9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0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3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6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7" Type="http://schemas.microsoft.com/office/2007/relationships/hdphoto" Target="../media/hdphoto1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18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2079" y="1963921"/>
            <a:ext cx="7344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Биологическая роль жиров</a:t>
            </a:r>
            <a:endParaRPr lang="ru-RU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4869160"/>
            <a:ext cx="3828911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Segoe Print" pitchFamily="2" charset="0"/>
              </a:rPr>
              <a:t>Выполнила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Segoe Print" pitchFamily="2" charset="0"/>
              </a:rPr>
              <a:t>Мустафина Юля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Segoe Print" pitchFamily="2" charset="0"/>
              </a:rPr>
              <a:t>10 а класс</a:t>
            </a:r>
            <a:endParaRPr lang="ru-RU" sz="2000" b="1" dirty="0">
              <a:solidFill>
                <a:schemeClr val="tx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С</a:t>
            </a:r>
            <a:r>
              <a:rPr lang="ru-RU" sz="2800" dirty="0" smtClean="0"/>
              <a:t>истематический недостаток жиров в пище сокращает жизнь, нарушает деятельность центральной нервной системы и органов размножения, снижает выносливость к неблагоприятным условиям жизни и различным заболеваниям. Более того, регулярное поступление в организм необходимых количеств жира является обязательным. При длительном резком ограничении жиров в диете организм теряет способность нормально осуществлять обменные превращения.</a:t>
            </a:r>
            <a:endParaRPr lang="ru-RU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2885306" cy="257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44208" y="4005064"/>
            <a:ext cx="201622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19872" y="4005064"/>
            <a:ext cx="2664296" cy="256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8640"/>
            <a:ext cx="88204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Вредность жиров, вернее, их переизбытка, не использованного для построения клеточных перегородок, состоит в том, что остаток жиров откладывается в разных частях нашего организма, провоцируя </a:t>
            </a:r>
            <a:r>
              <a:rPr lang="ru-RU" sz="2800" dirty="0" err="1" smtClean="0"/>
              <a:t>предпатологические</a:t>
            </a:r>
            <a:r>
              <a:rPr lang="ru-RU" sz="2800" dirty="0" smtClean="0"/>
              <a:t> состояния и ожирения.</a:t>
            </a:r>
            <a:endParaRPr lang="ru-RU" sz="28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6552728" cy="4243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43924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большом количестве жиры являются составной частью таких продуктов, как растительное и сливочное масло, животные жиры, маргарин, сливки, орехи. Диетологи отдают предпочтение растительному маслу и рыбьему жиру, которые содержат важнейшие для организма жирные кислоты. В то же время и простому человеку следует помнить о том, что многие продукты животного происхождения, которые содержат жиры, следует употреблять в ограниченных количествах.</a:t>
            </a:r>
            <a:endParaRPr lang="ru-RU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364840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2460033" cy="22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04248" y="5013176"/>
            <a:ext cx="2148408" cy="161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99592" y="2276872"/>
            <a:ext cx="7344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 </a:t>
            </a:r>
            <a:endParaRPr lang="ru-RU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9144000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548680"/>
            <a:ext cx="89644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/>
              <a:t>Жиры</a:t>
            </a:r>
            <a:r>
              <a:rPr lang="ru-RU" sz="4400" dirty="0" smtClean="0"/>
              <a:t> (липиды) —большая семья масел, различных жировых субстанций и </a:t>
            </a:r>
            <a:r>
              <a:rPr lang="ru-RU" sz="4400" dirty="0" err="1" smtClean="0"/>
              <a:t>т.д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56357"/>
            <a:ext cx="55446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000" b="1" dirty="0" smtClean="0"/>
              <a:t>Энергетическая функция</a:t>
            </a:r>
            <a:endParaRPr lang="ru-RU" sz="3000" dirty="0" smtClean="0"/>
          </a:p>
          <a:p>
            <a:r>
              <a:rPr lang="ru-RU" sz="3000" dirty="0" smtClean="0"/>
              <a:t>Многие жиры,  используются организмом как источник энергии. При полном окислении 1 г жира выделяется около 9 ккал энергии, примерно вдвое больше, чем при окислении    1 г углеводов (4.1 ккал).  Жиры обеспечивают 25-30% всей энергии, необходимой для  поддержания нормальной работоспособности организма.</a:t>
            </a:r>
            <a:endParaRPr lang="ru-RU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0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липидов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652120" y="764704"/>
            <a:ext cx="3028951" cy="2271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12160" y="2996952"/>
            <a:ext cx="2592288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0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липидов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92696"/>
            <a:ext cx="51125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Теплоизоляционная функция</a:t>
            </a:r>
          </a:p>
          <a:p>
            <a:r>
              <a:rPr lang="ru-RU" sz="3000" dirty="0" smtClean="0"/>
              <a:t>Жир — хороший теплоизолятор, поэтому у многих теплокровных животных он откладывается в в подкожной жировой ткани, уменьшая потери тепла.</a:t>
            </a:r>
          </a:p>
          <a:p>
            <a:r>
              <a:rPr lang="ru-RU" sz="3000" dirty="0" smtClean="0"/>
              <a:t>Жиры являются источником теплоты, поддерживающей необходимую температуру тела</a:t>
            </a:r>
            <a:r>
              <a:rPr lang="ru-RU" sz="2800" dirty="0" smtClean="0"/>
              <a:t>.</a:t>
            </a:r>
          </a:p>
          <a:p>
            <a:endParaRPr lang="ru-RU" sz="3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85026" y="692696"/>
            <a:ext cx="3358974" cy="2639194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t="9252" r="12652"/>
          <a:stretch>
            <a:fillRect/>
          </a:stretch>
        </p:blipFill>
        <p:spPr bwMode="auto">
          <a:xfrm>
            <a:off x="6413253" y="3212976"/>
            <a:ext cx="2730747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20072" y="5157192"/>
            <a:ext cx="1647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04048" y="2636912"/>
            <a:ext cx="1728192" cy="197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0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липидов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10136"/>
            <a:ext cx="590465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Строительная функция</a:t>
            </a:r>
          </a:p>
          <a:p>
            <a:r>
              <a:rPr lang="ru-RU" sz="3000" dirty="0" smtClean="0"/>
              <a:t>Жиры образуют сложные комплексы, из которых построены мембраны клеток и клеточных структур, и участвуют в разнообразных сложных процессах, протекающих в клетках. </a:t>
            </a:r>
            <a:r>
              <a:rPr lang="ru-RU" sz="3000" dirty="0" err="1" smtClean="0"/>
              <a:t>Фосфолипиды</a:t>
            </a:r>
            <a:r>
              <a:rPr lang="ru-RU" sz="3000" dirty="0" smtClean="0"/>
              <a:t> вместе с белками и углеводами участвуют в построении клеточных мембран, которые регулируют поступление в клетку необходимых питательных веществ.</a:t>
            </a:r>
            <a:endParaRPr lang="ru-RU" sz="3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4226" y="620688"/>
            <a:ext cx="3549774" cy="354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365104"/>
            <a:ext cx="298782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4040" y="152400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липидов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908720"/>
            <a:ext cx="5400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Запасающая</a:t>
            </a:r>
            <a:r>
              <a:rPr lang="ru-RU" sz="3200" b="1" dirty="0" smtClean="0"/>
              <a:t> </a:t>
            </a:r>
          </a:p>
          <a:p>
            <a:r>
              <a:rPr lang="ru-RU" sz="3200" dirty="0" smtClean="0"/>
              <a:t>В виде липидов хранится значительная часть энергетических запасов организма. Высокая калорийность жира позволяет организму в экстремальных ситуациях существовать за счет его запасов («жировых депо») в течение нескольких недель.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0469" t="13776" r="21052" b="21650"/>
          <a:stretch>
            <a:fillRect/>
          </a:stretch>
        </p:blipFill>
        <p:spPr bwMode="auto">
          <a:xfrm>
            <a:off x="5519867" y="764704"/>
            <a:ext cx="356490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196336" y="3717032"/>
            <a:ext cx="1947664" cy="292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20588" t="2150" r="26471"/>
          <a:stretch>
            <a:fillRect/>
          </a:stretch>
        </p:blipFill>
        <p:spPr bwMode="auto">
          <a:xfrm>
            <a:off x="5364088" y="3645024"/>
            <a:ext cx="19442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4040" y="152400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липидов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764704"/>
            <a:ext cx="604867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Регуляторная</a:t>
            </a:r>
          </a:p>
          <a:p>
            <a:r>
              <a:rPr lang="ru-RU" sz="2400" dirty="0" smtClean="0"/>
              <a:t>Жиры являются источником жирорастворимых витаминов. В состав жиров и масел входят жирорастворимые витамины A, D, Е, К. Для нормальной жизнедеятельности человека витамины необходимы в небольших количествах. Витамины должны поступать с пищей в качестве ее обязательного компонента. Отсутствие или недостаток в организме витаминов вызывает болезни недостаточности: гиповитаминозы и авитаминозы. Также многие гормоны являются производными липидов.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96136" y="908720"/>
            <a:ext cx="2877763" cy="1955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96136" y="4559526"/>
            <a:ext cx="2957314" cy="207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28184" y="2852936"/>
            <a:ext cx="2304257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0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липидов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92696"/>
            <a:ext cx="50405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Защитная</a:t>
            </a:r>
            <a:r>
              <a:rPr lang="ru-RU" dirty="0" smtClean="0"/>
              <a:t> </a:t>
            </a:r>
          </a:p>
          <a:p>
            <a:r>
              <a:rPr lang="ru-RU" sz="3200" dirty="0"/>
              <a:t>Л</a:t>
            </a:r>
            <a:r>
              <a:rPr lang="ru-RU" sz="3200" dirty="0" smtClean="0"/>
              <a:t>ипиды являются защитными веществами, помогающими переносить неблагоприятное воздействие внешней среды, например низкие температуры. Также липиды, концентрируясь в подкожной жировой ткани, защищают организм от травм</a:t>
            </a:r>
            <a:r>
              <a:rPr lang="ru-RU" dirty="0" smtClean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372200" y="764704"/>
            <a:ext cx="258328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940152" y="3861047"/>
            <a:ext cx="3203848" cy="299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514806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Физиологическая норма потребления жиров с пищей для людей среднего возраста составляет 100 г в сутки и зависит от интенсивности физической нагрузки. Потребность в жирах может быть удовлетворена при употреблении различных жировых продуктов. </a:t>
            </a:r>
          </a:p>
          <a:p>
            <a:pPr algn="ctr"/>
            <a:r>
              <a:rPr lang="ru-RU" sz="2800" dirty="0" smtClean="0"/>
              <a:t>Оптимальным следует считать соотношение, когда растительные жиры составляют 70% суточного потребления жиров, а животные — 30%.</a:t>
            </a:r>
            <a:endParaRPr lang="ru-RU" sz="28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92452" y="188640"/>
            <a:ext cx="4051548" cy="213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20072" y="4365104"/>
            <a:ext cx="2975992" cy="223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07696" y="2276872"/>
            <a:ext cx="2736304" cy="205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517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Света</cp:lastModifiedBy>
  <cp:revision>7</cp:revision>
  <dcterms:created xsi:type="dcterms:W3CDTF">2013-04-09T09:26:45Z</dcterms:created>
  <dcterms:modified xsi:type="dcterms:W3CDTF">2017-04-05T17:39:10Z</dcterms:modified>
</cp:coreProperties>
</file>