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77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1" r:id="rId14"/>
    <p:sldId id="27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9" r:id="rId24"/>
    <p:sldId id="280" r:id="rId25"/>
    <p:sldId id="282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9E67-8F46-40BF-892F-BA0E8FF6F31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8250-CFE1-4E1D-9353-815210C03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332656"/>
            <a:ext cx="4402297" cy="5110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1205" y="1987108"/>
            <a:ext cx="591498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Покорителям </a:t>
            </a:r>
          </a:p>
          <a:p>
            <a:pPr algn="ctr"/>
            <a:r>
              <a:rPr lang="ru-RU" sz="8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</a:t>
            </a:r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осмоса</a:t>
            </a:r>
          </a:p>
          <a:p>
            <a:pPr algn="ctr"/>
            <a:r>
              <a:rPr lang="ru-RU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</a:t>
            </a:r>
            <a:r>
              <a:rPr lang="ru-RU" sz="8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</a:t>
            </a:r>
            <a:r>
              <a:rPr lang="ru-RU" sz="8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освящается</a:t>
            </a:r>
            <a:r>
              <a:rPr lang="ru-RU" sz="8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…</a:t>
            </a:r>
            <a:endParaRPr lang="ru-RU" sz="8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54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январе 1975 года отправляется и длится почти месяц первая экспедиция в составе Алексея Губарева и Георгия Гречко на орбитальную станцию.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16016" y="1104508"/>
            <a:ext cx="3870176" cy="4442123"/>
            <a:chOff x="5004048" y="1079891"/>
            <a:chExt cx="3870176" cy="444212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079891"/>
              <a:ext cx="3870176" cy="444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04048" y="1079891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Алексей Губарев</a:t>
              </a:r>
              <a:endParaRPr lang="ru-RU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55576" y="1265123"/>
            <a:ext cx="3600400" cy="5400600"/>
            <a:chOff x="755576" y="1265123"/>
            <a:chExt cx="3600400" cy="54006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265123"/>
              <a:ext cx="3600400" cy="5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5576" y="6293865"/>
              <a:ext cx="252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Григорий Гречко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2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99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Две </a:t>
            </a:r>
            <a:r>
              <a:rPr lang="ru-RU" dirty="0"/>
              <a:t>катастрофы произошло при покорении космоса. В 1967 году погибает Владимир Комаров, через 4 года трагедия забирает экипаж из трех человек: Георгия Добровольского, Волкова Владислава, Виктора </a:t>
            </a:r>
            <a:r>
              <a:rPr lang="ru-RU" dirty="0" err="1"/>
              <a:t>Пацаева</a:t>
            </a:r>
            <a:r>
              <a:rPr lang="ru-RU" dirty="0"/>
              <a:t>. </a:t>
            </a:r>
          </a:p>
          <a:p>
            <a:r>
              <a:rPr lang="ru-RU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953919" y="1946541"/>
            <a:ext cx="3078088" cy="3747374"/>
            <a:chOff x="5380856" y="2276872"/>
            <a:chExt cx="2880320" cy="3531350"/>
          </a:xfrm>
        </p:grpSpPr>
        <p:pic>
          <p:nvPicPr>
            <p:cNvPr id="7171" name="Picture 3" descr="C:\Users\Admin\Desktop\ПРАКТИКА, 3 КЛАСС\12 апреля\добровольский георгий тимофеевич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276872"/>
              <a:ext cx="2825080" cy="353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80856" y="4869160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Георгий Добровольский</a:t>
              </a:r>
              <a:endParaRPr lang="ru-RU" b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910" y="171573"/>
            <a:ext cx="2938636" cy="3918181"/>
            <a:chOff x="2742642" y="1936768"/>
            <a:chExt cx="2938636" cy="3918181"/>
          </a:xfrm>
        </p:grpSpPr>
        <p:pic>
          <p:nvPicPr>
            <p:cNvPr id="7172" name="Picture 4" descr="C:\Users\Admin\Desktop\ПРАКТИКА, 3 КЛАСС\12 апреля\владислав николаевич волков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642" y="1936768"/>
              <a:ext cx="2938636" cy="391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59832" y="537321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Владислав Волков</a:t>
              </a:r>
              <a:endParaRPr lang="ru-RU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92264" y="2420888"/>
            <a:ext cx="3161655" cy="4115808"/>
            <a:chOff x="2696293" y="2559247"/>
            <a:chExt cx="3161655" cy="4115808"/>
          </a:xfrm>
        </p:grpSpPr>
        <p:pic>
          <p:nvPicPr>
            <p:cNvPr id="7173" name="Picture 5" descr="C:\Users\Admin\Desktop\ПРАКТИКА, 3 КЛАСС\12 апреля\виктор иванович пацаев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293" y="2564904"/>
              <a:ext cx="3161655" cy="4110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28423" y="2559247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Виктор Пацаев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9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7346"/>
            <a:ext cx="4359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27 марта 1968 года, выполняя тренировочный полет, во Владимирской области разбивается самолёт «МиГ-15» и уносит жизни </a:t>
            </a:r>
            <a:r>
              <a:rPr lang="ru-RU" b="1" dirty="0"/>
              <a:t>Юрия Гагарина </a:t>
            </a:r>
            <a:r>
              <a:rPr lang="ru-RU" dirty="0"/>
              <a:t>и командира учебного полка </a:t>
            </a:r>
            <a:r>
              <a:rPr lang="ru-RU" b="1" dirty="0" smtClean="0"/>
              <a:t>Владимира Серёгина</a:t>
            </a:r>
            <a:r>
              <a:rPr lang="ru-RU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48063" y="1310604"/>
            <a:ext cx="3773053" cy="5040560"/>
            <a:chOff x="5148063" y="1310604"/>
            <a:chExt cx="3773053" cy="5040560"/>
          </a:xfrm>
        </p:grpSpPr>
        <p:pic>
          <p:nvPicPr>
            <p:cNvPr id="9219" name="Picture 3" descr="C:\Users\Admin\Desktop\ПРАКТИКА, 3 КЛАСС\12 апреля\серегин владирир сергеевич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3" y="1310604"/>
              <a:ext cx="3773053" cy="50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680648" y="4616261"/>
              <a:ext cx="2203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Владимир </a:t>
              </a:r>
              <a:r>
                <a:rPr lang="ru-RU" b="1" dirty="0" err="1" smtClean="0"/>
                <a:t>Серёгин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63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АКТИКА, 3 КЛАСС\12 апреля\80418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4980433" cy="3735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0"/>
            <a:ext cx="4716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Рассвет. Еще не знали ничего.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Обычные "Последние известия".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А он летит через созвездие.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Земля проснется с именем его.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"Широка страна моя родная"...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Знакомый голос первых позывных.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Мы наши сводки начинали с них.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27" name="Picture 3" descr="C:\Users\Admin\Desktop\ПРАКТИКА, 3 КЛАСС\12 апреля\gagari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68" y="3852103"/>
            <a:ext cx="4530401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83" y="4154984"/>
            <a:ext cx="4943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И я недаром это вспоминаю. 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 Не попросив подмог ни у кого, 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 Сама восстав из пепла и из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праха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 Моя страна, не знающая 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страха</a:t>
            </a:r>
            <a:r>
              <a:rPr lang="ru-RU" sz="24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 Шлет в космос ныне сына своего. </a:t>
            </a:r>
          </a:p>
        </p:txBody>
      </p:sp>
    </p:spTree>
    <p:extLst>
      <p:ext uri="{BB962C8B-B14F-4D97-AF65-F5344CB8AC3E}">
        <p14:creationId xmlns:p14="http://schemas.microsoft.com/office/powerpoint/2010/main" val="31303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Admin\Desktop\ПРАКТИКА, 3 КЛАСС\12 апреля\павел иванович беляев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55576" y="5013176"/>
              <a:ext cx="77048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Владимир Комаров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Юрий Гагарин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Валентина Терешкова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Андриян Николаев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Константин Феоклистов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Павел Беляев, Алексей Леонов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Герман Титов</a:t>
              </a:r>
              <a:r>
                <a:rPr lang="en-US" sz="2000" b="1" dirty="0" smtClean="0"/>
                <a:t>, </a:t>
              </a:r>
              <a:r>
                <a:rPr lang="ru-RU" sz="2000" b="1" dirty="0" smtClean="0"/>
                <a:t>Борис Егоров и Павел Попович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3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АКТИКА, 3 КЛАСС\12 апреля\99686547_3684183_gagar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364" y="4077072"/>
            <a:ext cx="81612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 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дню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Космонавтики и авиации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5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Разминка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84775"/>
            <a:ext cx="5904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Кого считают отцом космонавтики?</a:t>
            </a:r>
          </a:p>
          <a:p>
            <a:r>
              <a:rPr lang="ru-RU" dirty="0"/>
              <a:t>а) К.Э. Циолковского;</a:t>
            </a:r>
          </a:p>
          <a:p>
            <a:r>
              <a:rPr lang="ru-RU" dirty="0"/>
              <a:t>б) Н.Е. Жуковского;</a:t>
            </a:r>
          </a:p>
          <a:p>
            <a:r>
              <a:rPr lang="ru-RU" dirty="0"/>
              <a:t>в) С.П. Королева.</a:t>
            </a:r>
          </a:p>
          <a:p>
            <a:r>
              <a:rPr lang="ru-RU" b="1" dirty="0"/>
              <a:t>2. Галактика - это...</a:t>
            </a:r>
          </a:p>
          <a:p>
            <a:r>
              <a:rPr lang="ru-RU" dirty="0"/>
              <a:t>а) Солнце и вращающиеся вокруг него планеты;</a:t>
            </a:r>
          </a:p>
          <a:p>
            <a:r>
              <a:rPr lang="ru-RU" dirty="0"/>
              <a:t>б) несколько звезд;</a:t>
            </a:r>
          </a:p>
          <a:p>
            <a:r>
              <a:rPr lang="ru-RU" dirty="0"/>
              <a:t>в) гигантское скопление звезд.</a:t>
            </a:r>
          </a:p>
          <a:p>
            <a:r>
              <a:rPr lang="ru-RU" b="1" dirty="0"/>
              <a:t>3. Что означает слово «космос»?</a:t>
            </a:r>
          </a:p>
          <a:p>
            <a:r>
              <a:rPr lang="ru-RU" dirty="0"/>
              <a:t>а) планета;</a:t>
            </a:r>
          </a:p>
          <a:p>
            <a:r>
              <a:rPr lang="ru-RU" dirty="0"/>
              <a:t>б) небо;</a:t>
            </a:r>
          </a:p>
          <a:p>
            <a:r>
              <a:rPr lang="ru-RU" dirty="0"/>
              <a:t>в) Вселенная.</a:t>
            </a:r>
          </a:p>
          <a:p>
            <a:r>
              <a:rPr lang="ru-RU" b="1" dirty="0"/>
              <a:t>4. Как называется наука о строении и развитии космических тел, их систем и Вселенной в целом?</a:t>
            </a:r>
          </a:p>
          <a:p>
            <a:r>
              <a:rPr lang="ru-RU" dirty="0"/>
              <a:t>а) космонавтика;</a:t>
            </a:r>
          </a:p>
          <a:p>
            <a:r>
              <a:rPr lang="ru-RU" dirty="0"/>
              <a:t>б) астрономия;</a:t>
            </a:r>
          </a:p>
          <a:p>
            <a:r>
              <a:rPr lang="ru-RU" dirty="0"/>
              <a:t>в) астрология.</a:t>
            </a:r>
          </a:p>
          <a:p>
            <a:r>
              <a:rPr lang="ru-RU" b="1" dirty="0"/>
              <a:t>5. Какая из планет самая большая?</a:t>
            </a:r>
          </a:p>
          <a:p>
            <a:r>
              <a:rPr lang="ru-RU" dirty="0"/>
              <a:t>а) Сатурн;</a:t>
            </a:r>
          </a:p>
          <a:p>
            <a:r>
              <a:rPr lang="ru-RU" dirty="0"/>
              <a:t>б) Меркурий;</a:t>
            </a:r>
          </a:p>
          <a:p>
            <a:r>
              <a:rPr lang="ru-RU" dirty="0"/>
              <a:t>в) Юпитер.</a:t>
            </a:r>
          </a:p>
        </p:txBody>
      </p:sp>
    </p:spTree>
    <p:extLst>
      <p:ext uri="{BB962C8B-B14F-4D97-AF65-F5344CB8AC3E}">
        <p14:creationId xmlns:p14="http://schemas.microsoft.com/office/powerpoint/2010/main" val="29876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6. Назовите самое близкое к нам космическое тело.</a:t>
            </a:r>
          </a:p>
          <a:p>
            <a:r>
              <a:rPr lang="ru-RU" dirty="0"/>
              <a:t>а) Солнце;</a:t>
            </a:r>
          </a:p>
          <a:p>
            <a:r>
              <a:rPr lang="ru-RU" dirty="0"/>
              <a:t>б) Луна;</a:t>
            </a:r>
          </a:p>
          <a:p>
            <a:r>
              <a:rPr lang="ru-RU" dirty="0"/>
              <a:t>в) комета Галлея.</a:t>
            </a:r>
          </a:p>
          <a:p>
            <a:r>
              <a:rPr lang="ru-RU" b="1" dirty="0"/>
              <a:t>7. Как звали собаку, которая первой полетела в космос вместе с искусственным спутником земли?</a:t>
            </a:r>
          </a:p>
          <a:p>
            <a:r>
              <a:rPr lang="ru-RU" dirty="0"/>
              <a:t>а) Стрелка;</a:t>
            </a:r>
          </a:p>
          <a:p>
            <a:r>
              <a:rPr lang="ru-RU" dirty="0"/>
              <a:t>б) Белка;</a:t>
            </a:r>
          </a:p>
          <a:p>
            <a:r>
              <a:rPr lang="ru-RU" dirty="0"/>
              <a:t>в) Лайка.</a:t>
            </a:r>
          </a:p>
          <a:p>
            <a:r>
              <a:rPr lang="ru-RU" b="1" dirty="0"/>
              <a:t>8. Когда был совершен первый полет человека в космос?</a:t>
            </a:r>
          </a:p>
          <a:p>
            <a:r>
              <a:rPr lang="ru-RU" dirty="0"/>
              <a:t>а) 12 апреля 1961 г.;</a:t>
            </a:r>
          </a:p>
          <a:p>
            <a:r>
              <a:rPr lang="ru-RU" dirty="0"/>
              <a:t>б) 4 октября 1957 г.;</a:t>
            </a:r>
          </a:p>
          <a:p>
            <a:r>
              <a:rPr lang="ru-RU" dirty="0"/>
              <a:t>в) 16 июля 1969 г.</a:t>
            </a:r>
          </a:p>
          <a:p>
            <a:r>
              <a:rPr lang="ru-RU" b="1" dirty="0"/>
              <a:t>9. Как назывался космический корабль, на котором стартовал Ю. А. Гагарин?</a:t>
            </a:r>
          </a:p>
          <a:p>
            <a:r>
              <a:rPr lang="ru-RU" dirty="0"/>
              <a:t>а) «Восход»;</a:t>
            </a:r>
          </a:p>
          <a:p>
            <a:r>
              <a:rPr lang="ru-RU" dirty="0"/>
              <a:t>б) «Восток»;</a:t>
            </a:r>
          </a:p>
          <a:p>
            <a:r>
              <a:rPr lang="ru-RU" dirty="0"/>
              <a:t>в) «Союз».</a:t>
            </a:r>
          </a:p>
          <a:p>
            <a:r>
              <a:rPr lang="ru-RU" b="1" dirty="0"/>
              <a:t>10. Какой позывной был у Ю.А. Гагарина?</a:t>
            </a:r>
          </a:p>
          <a:p>
            <a:r>
              <a:rPr lang="ru-RU" dirty="0"/>
              <a:t>а) клен;</a:t>
            </a:r>
          </a:p>
          <a:p>
            <a:r>
              <a:rPr lang="ru-RU" dirty="0"/>
              <a:t>б) кедр;</a:t>
            </a:r>
          </a:p>
          <a:p>
            <a:r>
              <a:rPr lang="ru-RU" dirty="0"/>
              <a:t>в) земля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7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031" y="548680"/>
            <a:ext cx="78654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11. Как называется космонавт в США?</a:t>
            </a:r>
          </a:p>
          <a:p>
            <a:r>
              <a:rPr lang="ru-RU" dirty="0"/>
              <a:t>а) астрофизик;</a:t>
            </a:r>
          </a:p>
          <a:p>
            <a:r>
              <a:rPr lang="ru-RU" dirty="0"/>
              <a:t>б) астронавт;</a:t>
            </a:r>
          </a:p>
          <a:p>
            <a:r>
              <a:rPr lang="ru-RU" dirty="0"/>
              <a:t>в) астролог.</a:t>
            </a:r>
          </a:p>
          <a:p>
            <a:r>
              <a:rPr lang="ru-RU" dirty="0"/>
              <a:t>12. Кто первым побывал на Луне?</a:t>
            </a:r>
          </a:p>
          <a:p>
            <a:r>
              <a:rPr lang="ru-RU" dirty="0"/>
              <a:t>а) СССР;</a:t>
            </a:r>
          </a:p>
          <a:p>
            <a:r>
              <a:rPr lang="ru-RU" dirty="0"/>
              <a:t>б) США (Нил </a:t>
            </a:r>
            <a:r>
              <a:rPr lang="ru-RU" dirty="0" err="1"/>
              <a:t>Армстронг</a:t>
            </a:r>
            <a:r>
              <a:rPr lang="ru-RU" dirty="0"/>
              <a:t>, Эдвин Олдрин);</a:t>
            </a:r>
          </a:p>
          <a:p>
            <a:r>
              <a:rPr lang="ru-RU" dirty="0"/>
              <a:t>в) Китай.</a:t>
            </a:r>
          </a:p>
          <a:p>
            <a:r>
              <a:rPr lang="ru-RU" dirty="0"/>
              <a:t>13. Кто из женщин-космонавтов впервые вышел в открытый космос?</a:t>
            </a:r>
          </a:p>
          <a:p>
            <a:r>
              <a:rPr lang="ru-RU" dirty="0"/>
              <a:t>а) Валентина Терешкова;</a:t>
            </a:r>
          </a:p>
          <a:p>
            <a:r>
              <a:rPr lang="ru-RU" dirty="0"/>
              <a:t>б) Салли </a:t>
            </a:r>
            <a:r>
              <a:rPr lang="ru-RU" dirty="0" err="1"/>
              <a:t>Райд</a:t>
            </a:r>
            <a:r>
              <a:rPr lang="ru-RU" dirty="0"/>
              <a:t> (США);</a:t>
            </a:r>
          </a:p>
          <a:p>
            <a:r>
              <a:rPr lang="ru-RU" dirty="0"/>
              <a:t>в) Светлана Савицкая.</a:t>
            </a:r>
          </a:p>
          <a:p>
            <a:r>
              <a:rPr lang="ru-RU" dirty="0" smtClean="0"/>
              <a:t>14. </a:t>
            </a:r>
            <a:r>
              <a:rPr lang="ru-RU" dirty="0"/>
              <a:t>Самая дальняя планета от Солнечной системы?</a:t>
            </a:r>
          </a:p>
          <a:p>
            <a:r>
              <a:rPr lang="ru-RU" dirty="0"/>
              <a:t>а) Меркурий;</a:t>
            </a:r>
          </a:p>
          <a:p>
            <a:r>
              <a:rPr lang="ru-RU" dirty="0"/>
              <a:t>б) Марс;</a:t>
            </a:r>
          </a:p>
          <a:p>
            <a:r>
              <a:rPr lang="ru-RU" dirty="0"/>
              <a:t>в) Плутон.</a:t>
            </a:r>
          </a:p>
          <a:p>
            <a:r>
              <a:rPr lang="ru-RU" dirty="0" smtClean="0"/>
              <a:t>15. </a:t>
            </a:r>
            <a:r>
              <a:rPr lang="ru-RU" dirty="0"/>
              <a:t>Кто первым предложил, что Земля - шар?</a:t>
            </a:r>
          </a:p>
          <a:p>
            <a:r>
              <a:rPr lang="ru-RU" dirty="0"/>
              <a:t>а) Аристотель;</a:t>
            </a:r>
          </a:p>
          <a:p>
            <a:r>
              <a:rPr lang="ru-RU" dirty="0"/>
              <a:t>б) Пифагор;</a:t>
            </a:r>
          </a:p>
          <a:p>
            <a:r>
              <a:rPr lang="ru-RU" dirty="0"/>
              <a:t>в) Птолемей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4248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3" y="1124744"/>
            <a:ext cx="8510389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АКТИКА, 3 КЛАСС\12 апреля\img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887971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РАКТИКА, 3 КЛАСС\12 апреля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54" y="1556792"/>
            <a:ext cx="4261729" cy="31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АКТИКА, 3 КЛАСС\12 апреля\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" y="3370684"/>
            <a:ext cx="4649755" cy="34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72816"/>
            <a:ext cx="259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Древняя мудрость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9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9617" y="260648"/>
            <a:ext cx="64087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По горизонтали: </a:t>
            </a:r>
          </a:p>
          <a:p>
            <a:endParaRPr lang="ru-RU" sz="2000" b="1" dirty="0" smtClean="0"/>
          </a:p>
          <a:p>
            <a:r>
              <a:rPr lang="ru-RU" sz="2000" dirty="0" smtClean="0"/>
              <a:t>1.Мельчайшие </a:t>
            </a:r>
            <a:r>
              <a:rPr lang="ru-RU" sz="2000" dirty="0"/>
              <a:t>твердые частички, которые обращаются вокруг Солнца.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Гигантское скопление звезд.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Расстояние, которое проходит свет за один год, называется... годом.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Самая большая планета солнечной системы.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. Небесное тело, состоящее из ядра, хвоста и газовой </a:t>
            </a:r>
            <a:endParaRPr lang="ru-RU" sz="2000" dirty="0" smtClean="0"/>
          </a:p>
          <a:p>
            <a:r>
              <a:rPr lang="ru-RU" sz="2000" dirty="0" smtClean="0"/>
              <a:t>оболочки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Самая большая звезда. </a:t>
            </a:r>
            <a:endParaRPr lang="ru-RU" sz="2000" dirty="0" smtClean="0"/>
          </a:p>
          <a:p>
            <a:r>
              <a:rPr lang="ru-RU" sz="2000" dirty="0" smtClean="0"/>
              <a:t>8. </a:t>
            </a:r>
            <a:r>
              <a:rPr lang="ru-RU" sz="2000" dirty="0"/>
              <a:t>Количество планет солнечной системы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u="sng" dirty="0"/>
              <a:t>По вертикали: </a:t>
            </a:r>
            <a:endParaRPr lang="ru-RU" sz="2000" b="1" u="sng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Космический </a:t>
            </a:r>
            <a:r>
              <a:rPr lang="ru-RU" sz="2000" dirty="0"/>
              <a:t>камень, упавший на </a:t>
            </a:r>
            <a:r>
              <a:rPr lang="ru-RU" sz="2000" dirty="0" smtClean="0"/>
              <a:t>Землю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. Часть солнечной системы, крупные небесные тела, большая часть которых движется между орбитами Марса и Юпитера.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. Самая удаленная от Солнца планета.</a:t>
            </a:r>
          </a:p>
        </p:txBody>
      </p:sp>
    </p:spTree>
    <p:extLst>
      <p:ext uri="{BB962C8B-B14F-4D97-AF65-F5344CB8AC3E}">
        <p14:creationId xmlns:p14="http://schemas.microsoft.com/office/powerpoint/2010/main" val="22389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399" y="0"/>
            <a:ext cx="5789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этап.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Ответь на вопрос.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794" y="105273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Вопросы</a:t>
            </a:r>
            <a:r>
              <a:rPr lang="ru-RU" b="1" u="sng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1. Что </a:t>
            </a:r>
            <a:r>
              <a:rPr lang="ru-RU" dirty="0"/>
              <a:t>такое звезды? </a:t>
            </a:r>
            <a:r>
              <a:rPr lang="ru-RU" dirty="0" smtClean="0"/>
              <a:t>	</a:t>
            </a:r>
          </a:p>
          <a:p>
            <a:r>
              <a:rPr lang="ru-RU" dirty="0" smtClean="0"/>
              <a:t>2</a:t>
            </a:r>
            <a:r>
              <a:rPr lang="ru-RU" dirty="0"/>
              <a:t>. В какой звездной системе находится наша Галактика?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Назовите планеты-гиганты.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Назовите планеты Земной группы.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У какой планеты больше всего спутников?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Как долго длился первый полет в космосе Гагарина?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Когда был совершен первый в мире групповой полет в космос?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Какой позывной был у Гагарина? 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Как долго длился полет вокруг Земли первой в мире женщины-космонавта В. В. Терешковой? </a:t>
            </a:r>
            <a:endParaRPr lang="ru-RU" dirty="0" smtClean="0"/>
          </a:p>
          <a:p>
            <a:r>
              <a:rPr lang="ru-RU" dirty="0" smtClean="0"/>
              <a:t>10</a:t>
            </a:r>
            <a:r>
              <a:rPr lang="ru-RU" dirty="0"/>
              <a:t>. Что такое световой год? </a:t>
            </a:r>
            <a:endParaRPr lang="ru-RU" dirty="0" smtClean="0"/>
          </a:p>
          <a:p>
            <a:r>
              <a:rPr lang="ru-RU" dirty="0" smtClean="0"/>
              <a:t>11</a:t>
            </a:r>
            <a:r>
              <a:rPr lang="ru-RU" dirty="0"/>
              <a:t>. Кто и когда совершил первый в мире выход в открытый космос? </a:t>
            </a:r>
          </a:p>
        </p:txBody>
      </p:sp>
    </p:spTree>
    <p:extLst>
      <p:ext uri="{BB962C8B-B14F-4D97-AF65-F5344CB8AC3E}">
        <p14:creationId xmlns:p14="http://schemas.microsoft.com/office/powerpoint/2010/main" val="14359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0171"/>
            <a:ext cx="4626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этап.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или нет?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7689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Предположение </a:t>
            </a:r>
            <a:r>
              <a:rPr lang="ru-RU" dirty="0"/>
              <a:t>о том, что Земля имеет форму шара, первым высказал древнегреческий ученый Пифагор?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Марс - планета Земной группы?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3. Ближайшая к Солнцу планета - Венера?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4. Солнечную систему образуют девять планет?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5. Самая большая планета Солнечной системы </a:t>
            </a:r>
            <a:r>
              <a:rPr lang="ru-RU" dirty="0" smtClean="0"/>
              <a:t>– Юпитер?</a:t>
            </a:r>
          </a:p>
          <a:p>
            <a:endParaRPr lang="ru-RU" dirty="0"/>
          </a:p>
          <a:p>
            <a:r>
              <a:rPr lang="ru-RU" dirty="0"/>
              <a:t>6. Солнце - это звезда?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7. Галактики образуют скопления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/>
              <a:t>8. Метеор - это упавшее на Землю космическое тело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/>
              <a:t>9. Только Земля имеет спутник?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10. Самая маленькая планета Солнечной системы - Меркурий? </a:t>
            </a:r>
          </a:p>
        </p:txBody>
      </p:sp>
    </p:spTree>
    <p:extLst>
      <p:ext uri="{BB962C8B-B14F-4D97-AF65-F5344CB8AC3E}">
        <p14:creationId xmlns:p14="http://schemas.microsoft.com/office/powerpoint/2010/main" val="28171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1171" y="-99392"/>
            <a:ext cx="486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Разминка. 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а) К.Э. Циолковского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в) гигантское скопление звезд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в) Вселенная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астрономия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в) Юпитер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а) Солнце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а) Стрелка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а) 12 апреля 1961 г</a:t>
            </a:r>
            <a:r>
              <a:rPr lang="ru-RU" dirty="0" smtClean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«Восток</a:t>
            </a:r>
            <a:r>
              <a:rPr lang="ru-RU" dirty="0" smtClean="0"/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кедр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астронавт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США (Нил </a:t>
            </a:r>
            <a:r>
              <a:rPr lang="ru-RU" dirty="0" err="1"/>
              <a:t>Армстронг</a:t>
            </a:r>
            <a:r>
              <a:rPr lang="ru-RU" dirty="0"/>
              <a:t>, Эдвин Олдрин</a:t>
            </a:r>
            <a:r>
              <a:rPr lang="ru-RU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а) Валентина Терешкова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в) Плутон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б) Пифагор;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3040" y="8239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I этап.</a:t>
            </a:r>
          </a:p>
          <a:p>
            <a:endParaRPr lang="ru-RU" dirty="0"/>
          </a:p>
          <a:p>
            <a:r>
              <a:rPr lang="ru-RU" dirty="0"/>
              <a:t>По горизонтали: 1. Метеор. 2. Галактика.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Световой (световым). 4. Юпитер. </a:t>
            </a:r>
          </a:p>
          <a:p>
            <a:r>
              <a:rPr lang="ru-RU" dirty="0"/>
              <a:t>6. Комета. 7. Солнце. 8. Девять.</a:t>
            </a:r>
          </a:p>
          <a:p>
            <a:r>
              <a:rPr lang="ru-RU" dirty="0"/>
              <a:t>По вертикали: 1. Метеорит. 3. Астероид.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Плутон.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2996952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II</a:t>
            </a:r>
            <a:r>
              <a:rPr lang="ru-RU" b="1" dirty="0"/>
              <a:t> </a:t>
            </a:r>
            <a:r>
              <a:rPr lang="ru-RU" b="1" dirty="0" smtClean="0"/>
              <a:t>этап. Да или нет?</a:t>
            </a:r>
          </a:p>
          <a:p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Нет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4519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275" y="26064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III</a:t>
            </a:r>
            <a:r>
              <a:rPr lang="ru-RU" b="1" dirty="0"/>
              <a:t> </a:t>
            </a:r>
            <a:r>
              <a:rPr lang="ru-RU" b="1" dirty="0" smtClean="0"/>
              <a:t>этап. Ответь на вопрос.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Звезды </a:t>
            </a:r>
            <a:r>
              <a:rPr lang="ru-RU" dirty="0"/>
              <a:t>- это огромные газовые шары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звездной системе Млечный путь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Юпитер</a:t>
            </a:r>
            <a:r>
              <a:rPr lang="ru-RU" dirty="0"/>
              <a:t>, Сатурн, Уран и Нептун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Меркурий</a:t>
            </a:r>
            <a:r>
              <a:rPr lang="ru-RU" dirty="0"/>
              <a:t>, Венера, Земля, Марс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Сатурн</a:t>
            </a:r>
            <a:r>
              <a:rPr lang="ru-RU" dirty="0"/>
              <a:t>: сейчас их </a:t>
            </a:r>
            <a:r>
              <a:rPr lang="ru-RU" dirty="0" smtClean="0"/>
              <a:t>17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108 минут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11-12 </a:t>
            </a:r>
            <a:r>
              <a:rPr lang="ru-RU" dirty="0"/>
              <a:t>августа 1962 года совершили суточный полет вокруг Земли А. Г. Николаев и П. Р. Попович на кораблях-спутниках «Восток- 3» и «Восток-4</a:t>
            </a:r>
            <a:r>
              <a:rPr lang="ru-RU" dirty="0" smtClean="0"/>
              <a:t>».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Кедр</a:t>
            </a:r>
            <a:r>
              <a:rPr lang="ru-RU" dirty="0" smtClean="0"/>
              <a:t>».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 </a:t>
            </a:r>
            <a:r>
              <a:rPr lang="ru-RU" dirty="0"/>
              <a:t>суток 22 часа 50 </a:t>
            </a:r>
            <a:r>
              <a:rPr lang="ru-RU" dirty="0" smtClean="0"/>
              <a:t>минут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Световой </a:t>
            </a:r>
            <a:r>
              <a:rPr lang="ru-RU" dirty="0"/>
              <a:t>год — это путь, который проходит свет за один год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</a:t>
            </a:r>
            <a:r>
              <a:rPr lang="ru-RU" dirty="0"/>
              <a:t>. А. Леонов, 18 марта 1965 года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6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92" y="188640"/>
            <a:ext cx="6238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Домашнее задание: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Изучить биографию Юрия Гагарина. Кратко выписать основные даты.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Приготовить презентацию (сообщение) (на выбор) о:  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Валентине Терешковой,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/>
              <a:t>Андрияне</a:t>
            </a:r>
            <a:r>
              <a:rPr lang="ru-RU" sz="2400" dirty="0" smtClean="0"/>
              <a:t> Николаеве,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Павле Беляеве,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Борисе Егорове,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Константине </a:t>
            </a:r>
            <a:r>
              <a:rPr lang="ru-RU" sz="2400" dirty="0" err="1" smtClean="0"/>
              <a:t>Феоклистове</a:t>
            </a:r>
            <a:r>
              <a:rPr lang="ru-RU" sz="2400" dirty="0" smtClean="0"/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Алексее Леонове,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Германе Титове,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Владимире Комарове,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Павле Поповиче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39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635309">
            <a:off x="440135" y="2799388"/>
            <a:ext cx="86476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9340" y="0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набор космонавтов проходил по предельно жесткой программе. Летчики после строжайшего медицинского осмотра в течение 11 дней, начиная с 26 июля 1960 года, проходили испытания на вращающемся кресле, центрифуге, в барокамере, в «камере тишины» - это полная тишина в малогабаритной камере 3 на 1,5 шага.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49" y="4547334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Юрий Гагарин в команде </a:t>
            </a:r>
            <a:endParaRPr lang="ru-RU" dirty="0" smtClean="0"/>
          </a:p>
          <a:p>
            <a:r>
              <a:rPr lang="ru-RU" dirty="0" smtClean="0"/>
              <a:t>с дублером </a:t>
            </a:r>
            <a:r>
              <a:rPr lang="ru-RU" b="1" dirty="0"/>
              <a:t>Германом </a:t>
            </a:r>
            <a:endParaRPr lang="ru-RU" b="1" dirty="0" smtClean="0"/>
          </a:p>
          <a:p>
            <a:r>
              <a:rPr lang="ru-RU" b="1" dirty="0" smtClean="0"/>
              <a:t>Титовым </a:t>
            </a:r>
            <a:r>
              <a:rPr lang="ru-RU" dirty="0"/>
              <a:t>и </a:t>
            </a:r>
            <a:r>
              <a:rPr lang="ru-RU" dirty="0" smtClean="0"/>
              <a:t>запасным</a:t>
            </a:r>
          </a:p>
          <a:p>
            <a:r>
              <a:rPr lang="ru-RU" dirty="0" smtClean="0"/>
              <a:t>космонавтом </a:t>
            </a:r>
            <a:r>
              <a:rPr lang="ru-RU" b="1" dirty="0"/>
              <a:t>Григорием </a:t>
            </a:r>
            <a:endParaRPr lang="ru-RU" b="1" dirty="0" smtClean="0"/>
          </a:p>
          <a:p>
            <a:r>
              <a:rPr lang="ru-RU" b="1" dirty="0" err="1" smtClean="0"/>
              <a:t>Нелюбововым</a:t>
            </a:r>
            <a:r>
              <a:rPr lang="ru-RU" b="1" dirty="0" smtClean="0"/>
              <a:t> </a:t>
            </a:r>
            <a:r>
              <a:rPr lang="ru-RU" dirty="0"/>
              <a:t>успешно </a:t>
            </a:r>
            <a:endParaRPr lang="ru-RU" dirty="0" smtClean="0"/>
          </a:p>
          <a:p>
            <a:r>
              <a:rPr lang="ru-RU" dirty="0" smtClean="0"/>
              <a:t>прошли </a:t>
            </a:r>
            <a:r>
              <a:rPr lang="ru-RU" dirty="0"/>
              <a:t>подготовительные </a:t>
            </a:r>
            <a:endParaRPr lang="ru-RU" dirty="0" smtClean="0"/>
          </a:p>
          <a:p>
            <a:r>
              <a:rPr lang="ru-RU" dirty="0" smtClean="0"/>
              <a:t>испытания</a:t>
            </a:r>
            <a:r>
              <a:rPr lang="ru-RU" dirty="0"/>
              <a:t>. Старт был назначен…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9" y="2492233"/>
            <a:ext cx="357274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9097" y="0"/>
            <a:ext cx="3148430" cy="3687890"/>
            <a:chOff x="9097" y="0"/>
            <a:chExt cx="3148430" cy="3687890"/>
          </a:xfrm>
        </p:grpSpPr>
        <p:pic>
          <p:nvPicPr>
            <p:cNvPr id="1026" name="Picture 2" descr="C:\Users\Admin\Desktop\ПРАКТИКА, 3 КЛАСС\12 апреля\герман титов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" y="0"/>
              <a:ext cx="3148430" cy="368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72166" y="3212976"/>
              <a:ext cx="196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Герман Титов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40152" y="3065746"/>
            <a:ext cx="3508800" cy="3792254"/>
            <a:chOff x="5940152" y="3065746"/>
            <a:chExt cx="3508800" cy="3792254"/>
          </a:xfrm>
        </p:grpSpPr>
        <p:pic>
          <p:nvPicPr>
            <p:cNvPr id="1027" name="Picture 3" descr="C:\Users\Admin\Desktop\ПРАКТИКА, 3 КЛАСС\12 апреля\григорий григорьевич нелюбов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65746"/>
              <a:ext cx="3203848" cy="379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16216" y="6393993"/>
              <a:ext cx="293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Григорий Нелюбов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АКТИКА, 3 КЛАСС\12 апреля\для тренировок космонавтов используют тренажер - центрифу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23531" cy="38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9" y="591071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Центрифуга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2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82" y="11663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 апреля с 6 часов 7 минут с трепетным волнением </a:t>
            </a:r>
            <a:r>
              <a:rPr lang="ru-RU" b="1" dirty="0"/>
              <a:t>Байконур</a:t>
            </a:r>
            <a:r>
              <a:rPr lang="ru-RU" dirty="0"/>
              <a:t> своеобразно замер на долгие </a:t>
            </a:r>
            <a:r>
              <a:rPr lang="ru-RU" b="1" dirty="0"/>
              <a:t>108 минут</a:t>
            </a:r>
            <a:r>
              <a:rPr lang="ru-RU" dirty="0"/>
              <a:t>, пока </a:t>
            </a:r>
            <a:r>
              <a:rPr lang="ru-RU" b="1" dirty="0"/>
              <a:t>длилось первое космическое путешествие человека к звездам. </a:t>
            </a:r>
          </a:p>
          <a:p>
            <a:r>
              <a:rPr lang="ru-RU" dirty="0"/>
              <a:t>Впервые советский летчик на космическом </a:t>
            </a:r>
            <a:r>
              <a:rPr lang="ru-RU" dirty="0" err="1"/>
              <a:t>аэролайнере</a:t>
            </a:r>
            <a:r>
              <a:rPr lang="ru-RU" dirty="0"/>
              <a:t> </a:t>
            </a:r>
            <a:r>
              <a:rPr lang="ru-RU" b="1" dirty="0"/>
              <a:t>«Восток» </a:t>
            </a:r>
            <a:r>
              <a:rPr lang="ru-RU" dirty="0"/>
              <a:t>облетает вокруг планеты Земля, на высоте нескольких километров катапультировался и успешно приземлился на парашюте в Саратовской области недалеко от спускаемого аппарата. </a:t>
            </a:r>
          </a:p>
          <a:p>
            <a:r>
              <a:rPr lang="ru-RU" dirty="0"/>
              <a:t>Этот день стал национальным праздником с 1962 года. Весь мир отмечает Всемирный день космонавтики и авиации, начиная с 12 апреля 1969 года, после конгресса Международной федерации авиационного спорта. </a:t>
            </a:r>
            <a:r>
              <a:rPr lang="ru-RU" dirty="0" smtClean="0"/>
              <a:t>Первопроходец Вселенной удостоен звания Героя Советского Союза.</a:t>
            </a:r>
            <a:endParaRPr lang="ru-RU" dirty="0"/>
          </a:p>
        </p:txBody>
      </p:sp>
      <p:pic>
        <p:nvPicPr>
          <p:cNvPr id="2051" name="Picture 3" descr="C:\Users\Admin\Desktop\ПРАКТИКА, 3 КЛАСС\12 апреля\pfgecr rjhf,k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1760"/>
            <a:ext cx="648072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068" y="30769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Через </a:t>
            </a:r>
            <a:r>
              <a:rPr lang="ru-RU" dirty="0"/>
              <a:t>четыре месяца </a:t>
            </a:r>
            <a:r>
              <a:rPr lang="ru-RU" b="1" dirty="0"/>
              <a:t>Герман Титов </a:t>
            </a:r>
            <a:r>
              <a:rPr lang="ru-RU" dirty="0"/>
              <a:t>совершает космический полет в течение суток, в августе 1961 года. Это событие тоже было первым 24 часовым полетом. </a:t>
            </a:r>
          </a:p>
          <a:p>
            <a:r>
              <a:rPr lang="ru-RU" dirty="0"/>
              <a:t>Спустя год с Байконура в августе 1962 года запускается групповой полет, состоящий из двух кораблей. Страна узнает новых героев: </a:t>
            </a:r>
            <a:r>
              <a:rPr lang="ru-RU" b="1" dirty="0" err="1"/>
              <a:t>Андриян</a:t>
            </a:r>
            <a:r>
              <a:rPr lang="ru-RU" b="1" dirty="0"/>
              <a:t> Николаев </a:t>
            </a:r>
            <a:r>
              <a:rPr lang="ru-RU" dirty="0"/>
              <a:t>стартует на корабле «Восток -3», управляет «Востоком-4» </a:t>
            </a:r>
            <a:r>
              <a:rPr lang="ru-RU" b="1" dirty="0"/>
              <a:t>Павел Попович.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257231"/>
            <a:ext cx="3240360" cy="5118756"/>
            <a:chOff x="251520" y="257231"/>
            <a:chExt cx="3240360" cy="51187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7231"/>
              <a:ext cx="3240360" cy="5118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31540" y="483198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/>
                <a:t>Андриян</a:t>
              </a:r>
              <a:r>
                <a:rPr lang="ru-RU" b="1" dirty="0" smtClean="0"/>
                <a:t> Николаев</a:t>
              </a:r>
              <a:endParaRPr lang="ru-RU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13442" y="3284984"/>
            <a:ext cx="4617787" cy="3463340"/>
            <a:chOff x="4113442" y="3284984"/>
            <a:chExt cx="4617787" cy="3463340"/>
          </a:xfrm>
        </p:grpSpPr>
        <p:pic>
          <p:nvPicPr>
            <p:cNvPr id="4099" name="Picture 3" descr="C:\Users\Admin\Desktop\ПРАКТИКА, 3 КЛАСС\12 апреля\павел романович попович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442" y="3284984"/>
              <a:ext cx="4617787" cy="34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80112" y="378904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Павел Попович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2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35567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Валентина </a:t>
            </a:r>
            <a:r>
              <a:rPr lang="ru-RU" b="1" dirty="0"/>
              <a:t>Терешкова </a:t>
            </a:r>
            <a:r>
              <a:rPr lang="ru-RU" dirty="0"/>
              <a:t>пополняет список покорителей Вселенной и занимает первую ступеньку в истории отечественной и мировой космонавтики как женщина в 1963 году. </a:t>
            </a:r>
            <a:r>
              <a:rPr lang="ru-RU" dirty="0" smtClean="0"/>
              <a:t>Полет </a:t>
            </a:r>
            <a:r>
              <a:rPr lang="ru-RU" dirty="0"/>
              <a:t>вокруг Земли первой в мире женщины-космонавта </a:t>
            </a:r>
            <a:r>
              <a:rPr lang="ru-RU" dirty="0" smtClean="0"/>
              <a:t>длился 2 </a:t>
            </a:r>
            <a:r>
              <a:rPr lang="ru-RU" dirty="0"/>
              <a:t>суток 22 часа 50 </a:t>
            </a:r>
            <a:r>
              <a:rPr lang="ru-RU" dirty="0" smtClean="0"/>
              <a:t>минут.</a:t>
            </a:r>
            <a:endParaRPr lang="ru-RU" dirty="0"/>
          </a:p>
        </p:txBody>
      </p:sp>
      <p:pic>
        <p:nvPicPr>
          <p:cNvPr id="5122" name="Picture 2" descr="C:\Users\Admin\Desktop\ПРАКТИКА, 3 КЛАСС\12 апреля\валентина владимировна тереш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27" y="735567"/>
            <a:ext cx="4238104" cy="42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ПРАКТИКА, 3 КЛАСС\12 апреля\Торжественная церемония бракосочетания летчиков-космонавтов Валентины Терешковой и Андрияна Николаева. Москва, 3 ноября 1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1125"/>
            <a:ext cx="4749017" cy="35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9636" y="14573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Сенсация – в космосе женщина!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3373" y="5135975"/>
            <a:ext cx="3686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Торжественная церемония бракосочетания летчиков-космонавтов Валентины Терешковой и </a:t>
            </a:r>
            <a:r>
              <a:rPr lang="ru-RU" dirty="0" err="1"/>
              <a:t>Андрияна</a:t>
            </a:r>
            <a:r>
              <a:rPr lang="ru-RU" dirty="0"/>
              <a:t> Николаева. Москва, 3 ноября 1963</a:t>
            </a:r>
          </a:p>
        </p:txBody>
      </p:sp>
    </p:spTree>
    <p:extLst>
      <p:ext uri="{BB962C8B-B14F-4D97-AF65-F5344CB8AC3E}">
        <p14:creationId xmlns:p14="http://schemas.microsoft.com/office/powerpoint/2010/main" val="6743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328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1964 году космические корабли из одноместных лайнеров превращаются в многоместные. Просторы Вселенной покоряет экипаж корабля «Восход», состоящий из трех смельчаков: Бориса Егорова, Феоктистова Константина, Владимира Комарова.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957540"/>
            <a:ext cx="2818352" cy="3931470"/>
            <a:chOff x="-11711" y="2708920"/>
            <a:chExt cx="2818352" cy="3931470"/>
          </a:xfrm>
        </p:grpSpPr>
        <p:pic>
          <p:nvPicPr>
            <p:cNvPr id="6146" name="Picture 2" descr="C:\Users\Admin\Desktop\ПРАКТИКА, 3 КЛАСС\12 апреля\феоктистов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3" y="2708920"/>
              <a:ext cx="2736304" cy="393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11711" y="6093296"/>
              <a:ext cx="281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Константин Феоктистов</a:t>
              </a:r>
              <a:endParaRPr lang="ru-RU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70702" y="2464795"/>
            <a:ext cx="2826060" cy="3896834"/>
            <a:chOff x="6317940" y="0"/>
            <a:chExt cx="2826060" cy="389683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940" y="0"/>
              <a:ext cx="2826060" cy="3896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16216" y="3438292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Борис Егоров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67400" y="502"/>
            <a:ext cx="3276600" cy="4762500"/>
            <a:chOff x="2818352" y="1904399"/>
            <a:chExt cx="3276600" cy="47625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352" y="1904399"/>
              <a:ext cx="3276600" cy="476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19872" y="5805264"/>
              <a:ext cx="245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Владимир Комаров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4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марте 1965 года просторы Вселенной покоряют Алексей Леонов с Павлом Беляевым. Функции полета усложняются, Алексей Леонов на 12 минут 9 секунд покидает шлюзную камеру корабля, впервые выходит в открытый космос, удаляясь от корабля на 5 метров.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260648"/>
            <a:ext cx="3888432" cy="5292588"/>
            <a:chOff x="467544" y="300527"/>
            <a:chExt cx="3888432" cy="5292588"/>
          </a:xfrm>
        </p:grpSpPr>
        <p:pic>
          <p:nvPicPr>
            <p:cNvPr id="8194" name="Picture 2" descr="C:\Users\Admin\Desktop\ПРАКТИКА, 3 КЛАСС\12 апреля\леонов алексей архипович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0527"/>
              <a:ext cx="3528392" cy="529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91680" y="5085184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Алексей Леонов</a:t>
              </a:r>
              <a:endParaRPr lang="ru-RU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04048" y="2331187"/>
            <a:ext cx="3575298" cy="4333695"/>
            <a:chOff x="4932040" y="2306037"/>
            <a:chExt cx="3575298" cy="433369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306037"/>
              <a:ext cx="3575298" cy="4333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32040" y="230603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Павел Беляев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293</TotalTime>
  <Words>1529</Words>
  <Application>Microsoft Office PowerPoint</Application>
  <PresentationFormat>Экран (4:3)</PresentationFormat>
  <Paragraphs>237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2014-02-26T13:47:06Z</dcterms:created>
  <dcterms:modified xsi:type="dcterms:W3CDTF">2015-02-22T15:07:07Z</dcterms:modified>
</cp:coreProperties>
</file>