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9" r:id="rId2"/>
    <p:sldId id="293" r:id="rId3"/>
    <p:sldId id="289" r:id="rId4"/>
    <p:sldId id="283" r:id="rId5"/>
    <p:sldId id="285" r:id="rId6"/>
    <p:sldId id="288" r:id="rId7"/>
    <p:sldId id="286" r:id="rId8"/>
    <p:sldId id="290" r:id="rId9"/>
    <p:sldId id="284" r:id="rId10"/>
    <p:sldId id="256" r:id="rId11"/>
    <p:sldId id="270" r:id="rId12"/>
    <p:sldId id="262" r:id="rId13"/>
    <p:sldId id="269" r:id="rId14"/>
    <p:sldId id="271" r:id="rId15"/>
    <p:sldId id="275" r:id="rId16"/>
    <p:sldId id="272" r:id="rId17"/>
    <p:sldId id="257" r:id="rId18"/>
    <p:sldId id="258" r:id="rId19"/>
    <p:sldId id="260" r:id="rId20"/>
    <p:sldId id="259" r:id="rId21"/>
    <p:sldId id="263" r:id="rId22"/>
    <p:sldId id="294" r:id="rId23"/>
    <p:sldId id="261" r:id="rId24"/>
    <p:sldId id="267" r:id="rId25"/>
    <p:sldId id="265" r:id="rId26"/>
    <p:sldId id="268" r:id="rId27"/>
    <p:sldId id="266" r:id="rId28"/>
    <p:sldId id="273" r:id="rId29"/>
    <p:sldId id="295" r:id="rId30"/>
    <p:sldId id="264" r:id="rId31"/>
    <p:sldId id="291" r:id="rId32"/>
    <p:sldId id="292" r:id="rId33"/>
    <p:sldId id="274" r:id="rId34"/>
    <p:sldId id="300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359CC-5716-496D-A9D1-1B01A8C74C61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9DB5D-8044-4D55-8749-580E63BBE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DB5D-8044-4D55-8749-580E63BBEF0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152-8910-497A-871B-C86C272CEB56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CE2-95BA-47C4-94F3-571DA5989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152-8910-497A-871B-C86C272CEB56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CE2-95BA-47C4-94F3-571DA5989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152-8910-497A-871B-C86C272CEB56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CE2-95BA-47C4-94F3-571DA5989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152-8910-497A-871B-C86C272CEB56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CE2-95BA-47C4-94F3-571DA5989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152-8910-497A-871B-C86C272CEB56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CE2-95BA-47C4-94F3-571DA5989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152-8910-497A-871B-C86C272CEB56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CE2-95BA-47C4-94F3-571DA5989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152-8910-497A-871B-C86C272CEB56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CE2-95BA-47C4-94F3-571DA5989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152-8910-497A-871B-C86C272CEB56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CE2-95BA-47C4-94F3-571DA5989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152-8910-497A-871B-C86C272CEB56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CE2-95BA-47C4-94F3-571DA5989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152-8910-497A-871B-C86C272CEB56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CE2-95BA-47C4-94F3-571DA5989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A152-8910-497A-871B-C86C272CEB56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CCE2-95BA-47C4-94F3-571DA5989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A152-8910-497A-871B-C86C272CEB56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CCE2-95BA-47C4-94F3-571DA5989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 Вы любите путешествовать?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112835"/>
          </a:xfrm>
        </p:spPr>
        <p:txBody>
          <a:bodyPr/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1500174"/>
            <a:ext cx="3929090" cy="478634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Санкт-Петербург – гранитный город,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Взнесенный славой над Невой,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Где небосвод давно распорот – Адмиралтейскою иглой!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явь, вплелись твои туманы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Виденья трехсотлетних снов,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О, самый призрачный и странный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 всех российских городов!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Недаром Пушкин и Растрелли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Сверкнувши молнией в веках,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Так титанически воспели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Тебя в граните и в стихах!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– майской ночью в белом дыме,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– в </a:t>
            </a:r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завываньи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зимних </a:t>
            </a:r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пург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 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Ты – всех прекрасней,- несравнимый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Блистательный Санкт-Петербург!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Н. Агнивцев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482" name="Picture 2" descr="http://www.spbtravel.ru/pic/photo/attbig_3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751043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Медный всадник</a:t>
            </a:r>
            <a:endParaRPr lang="ru-RU" dirty="0"/>
          </a:p>
        </p:txBody>
      </p:sp>
      <p:pic>
        <p:nvPicPr>
          <p:cNvPr id="27650" name="Picture 2" descr="http://www.bashvest.ru/photos/07.06.2008/img_6154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7143779" cy="53578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Александрийский столп</a:t>
            </a:r>
            <a:endParaRPr lang="ru-RU" dirty="0"/>
          </a:p>
        </p:txBody>
      </p:sp>
      <p:pic>
        <p:nvPicPr>
          <p:cNvPr id="11266" name="Picture 2" descr="Файл: Эрмитаж из i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805608" cy="522169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Сфинкс</a:t>
            </a:r>
            <a:endParaRPr lang="ru-RU" dirty="0"/>
          </a:p>
        </p:txBody>
      </p:sp>
      <p:pic>
        <p:nvPicPr>
          <p:cNvPr id="26626" name="Picture 2" descr="http://img1.liveinternet.ru/images/foto/b/3/10/3248010/f_18437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500858" cy="512484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Кони </a:t>
            </a:r>
            <a:r>
              <a:rPr lang="ru-RU" dirty="0" err="1" smtClean="0"/>
              <a:t>Клодта</a:t>
            </a:r>
            <a:r>
              <a:rPr lang="ru-RU" dirty="0" smtClean="0"/>
              <a:t> на </a:t>
            </a:r>
            <a:r>
              <a:rPr lang="ru-RU" dirty="0" err="1" smtClean="0"/>
              <a:t>Анечковом</a:t>
            </a:r>
            <a:r>
              <a:rPr lang="ru-RU" dirty="0" smtClean="0"/>
              <a:t> мосту</a:t>
            </a:r>
            <a:endParaRPr lang="ru-RU" dirty="0"/>
          </a:p>
        </p:txBody>
      </p:sp>
      <p:pic>
        <p:nvPicPr>
          <p:cNvPr id="28674" name="Picture 2" descr="http://img-fotki.yandex.ru/get/5508/gleb-anisimov.20/0_625a2_868f926f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429420" cy="518211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1030" name="Picture 6" descr="http://photo.qip.ru/photo/mau/95048239/96748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3986210" cy="527998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Екатерина</a:t>
            </a:r>
            <a:endParaRPr lang="ru-RU" dirty="0"/>
          </a:p>
        </p:txBody>
      </p:sp>
      <p:pic>
        <p:nvPicPr>
          <p:cNvPr id="29698" name="Picture 2" descr="http://domir.ru/l-art/images/ekaterina/ekaterin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357298"/>
            <a:ext cx="3714736" cy="49777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Исаакиевский собор</a:t>
            </a:r>
            <a:endParaRPr lang="ru-RU" dirty="0"/>
          </a:p>
        </p:txBody>
      </p:sp>
      <p:pic>
        <p:nvPicPr>
          <p:cNvPr id="16386" name="Picture 2" descr="Файл: Katedrála Svateho Izáka (5) JP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Казанский собор</a:t>
            </a:r>
            <a:endParaRPr lang="ru-RU" dirty="0"/>
          </a:p>
        </p:txBody>
      </p:sp>
      <p:pic>
        <p:nvPicPr>
          <p:cNvPr id="15364" name="Picture 4" descr="http://spb.go2all.ru/imgs/19/17/49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35363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Смольный собор</a:t>
            </a:r>
            <a:endParaRPr lang="ru-RU" dirty="0"/>
          </a:p>
        </p:txBody>
      </p:sp>
      <p:pic>
        <p:nvPicPr>
          <p:cNvPr id="13314" name="Picture 2" descr="Файл:. Смольный собор (5) 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10892"/>
            <a:ext cx="7262810" cy="54471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pic>
        <p:nvPicPr>
          <p:cNvPr id="1026" name="Picture 2" descr="http://www.podelise.ru/tw_files2/urls_536/3/d-2677/2677_html_m72edc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000504"/>
            <a:ext cx="3534142" cy="2571768"/>
          </a:xfrm>
          <a:prstGeom prst="rect">
            <a:avLst/>
          </a:prstGeom>
          <a:noFill/>
        </p:spPr>
      </p:pic>
      <p:pic>
        <p:nvPicPr>
          <p:cNvPr id="1028" name="Picture 4" descr="http://www.nastol.com.ua/pic/201106/640x480/nastol.com.ua-4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929066"/>
            <a:ext cx="3523452" cy="2642589"/>
          </a:xfrm>
          <a:prstGeom prst="rect">
            <a:avLst/>
          </a:prstGeom>
          <a:noFill/>
        </p:spPr>
      </p:pic>
      <p:pic>
        <p:nvPicPr>
          <p:cNvPr id="1030" name="Picture 6" descr="http://s61.radikal.ru/i172/1101/74/167ddc918b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265856"/>
            <a:ext cx="3500462" cy="2520333"/>
          </a:xfrm>
          <a:prstGeom prst="rect">
            <a:avLst/>
          </a:prstGeom>
          <a:noFill/>
        </p:spPr>
      </p:pic>
      <p:pic>
        <p:nvPicPr>
          <p:cNvPr id="1032" name="Picture 8" descr="http://status-piter.ru/generic/uploaded/hermitag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285860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 на крови</a:t>
            </a:r>
            <a:endParaRPr lang="ru-RU" dirty="0"/>
          </a:p>
        </p:txBody>
      </p:sp>
      <p:pic>
        <p:nvPicPr>
          <p:cNvPr id="14340" name="Picture 4" descr="http://img-fotki.yandex.ru/get/4603/val-pavlovna.cc/0_4e0ca_59ef7af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4350277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Меньшиковский</a:t>
            </a:r>
            <a:r>
              <a:rPr lang="ru-RU" dirty="0" smtClean="0"/>
              <a:t> дворец</a:t>
            </a:r>
            <a:endParaRPr lang="ru-RU" dirty="0"/>
          </a:p>
        </p:txBody>
      </p:sp>
      <p:pic>
        <p:nvPicPr>
          <p:cNvPr id="10242" name="Picture 2" descr="Файл: Меньшиков pa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123423" cy="49530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Юсуповский</a:t>
            </a:r>
            <a:r>
              <a:rPr lang="ru-RU" dirty="0" smtClean="0"/>
              <a:t> дворец</a:t>
            </a:r>
            <a:endParaRPr lang="ru-RU" dirty="0"/>
          </a:p>
        </p:txBody>
      </p:sp>
      <p:pic>
        <p:nvPicPr>
          <p:cNvPr id="1026" name="Picture 2" descr="http://travel-live.ru/wp-content/uploads/images/yusupov-e13286802174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573088" cy="504484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музей</a:t>
            </a:r>
            <a:endParaRPr lang="ru-RU" dirty="0"/>
          </a:p>
        </p:txBody>
      </p:sp>
      <p:pic>
        <p:nvPicPr>
          <p:cNvPr id="12290" name="Picture 2" descr="Файл: русский mus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Государственный </a:t>
            </a:r>
            <a:r>
              <a:rPr lang="ru-RU" dirty="0" err="1" smtClean="0"/>
              <a:t>эрмитаж</a:t>
            </a:r>
            <a:endParaRPr lang="ru-RU" dirty="0"/>
          </a:p>
        </p:txBody>
      </p:sp>
      <p:pic>
        <p:nvPicPr>
          <p:cNvPr id="9218" name="Picture 2" descr="http://turtella.ru/photos/31/l6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Зоологический музей</a:t>
            </a:r>
            <a:endParaRPr lang="ru-RU" dirty="0"/>
          </a:p>
        </p:txBody>
      </p:sp>
      <p:pic>
        <p:nvPicPr>
          <p:cNvPr id="21506" name="Picture 2" descr="Файл: Санкт-Петербург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834182" cy="512563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Эрарта</a:t>
            </a:r>
            <a:endParaRPr lang="ru-RU" dirty="0"/>
          </a:p>
        </p:txBody>
      </p:sp>
      <p:pic>
        <p:nvPicPr>
          <p:cNvPr id="25602" name="Picture 2" descr="http://www.euromag.ru/storage/c/2012/04/19/1335167504_007007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172036" cy="47853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Вселенная воды</a:t>
            </a:r>
            <a:endParaRPr lang="ru-RU" dirty="0"/>
          </a:p>
        </p:txBody>
      </p:sp>
      <p:pic>
        <p:nvPicPr>
          <p:cNvPr id="23554" name="Picture 2" descr="Файл: Водонапорная башня Санкт-Peters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85860"/>
            <a:ext cx="4214842" cy="541779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Планетарий</a:t>
            </a:r>
            <a:endParaRPr lang="ru-RU" dirty="0"/>
          </a:p>
        </p:txBody>
      </p:sp>
      <p:pic>
        <p:nvPicPr>
          <p:cNvPr id="30724" name="Picture 4" descr="http://visit-petersburg.com/img/v3/Ox5Wr0wAHfN5u5U2O2BqF65z1hqR6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85427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Невский проспект</a:t>
            </a:r>
            <a:endParaRPr lang="ru-RU" dirty="0"/>
          </a:p>
        </p:txBody>
      </p:sp>
      <p:pic>
        <p:nvPicPr>
          <p:cNvPr id="45058" name="Picture 2" descr="http://cs304914.userapi.com/v304914471/3ed2/E1btbd5hhI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572296" cy="492922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Кроссворд по теме</a:t>
            </a:r>
            <a:br>
              <a:rPr lang="ru-RU" sz="3600" dirty="0" smtClean="0"/>
            </a:br>
            <a:r>
              <a:rPr lang="ru-RU" sz="3600" b="1" dirty="0" smtClean="0"/>
              <a:t>«Информационное моделирование» 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2" y="1643048"/>
          <a:ext cx="7572432" cy="4572032"/>
        </p:xfrm>
        <a:graphic>
          <a:graphicData uri="http://schemas.openxmlformats.org/drawingml/2006/table">
            <a:tbl>
              <a:tblPr/>
              <a:tblGrid>
                <a:gridCol w="522369"/>
                <a:gridCol w="522369"/>
                <a:gridCol w="482333"/>
                <a:gridCol w="575748"/>
                <a:gridCol w="522369"/>
                <a:gridCol w="522369"/>
                <a:gridCol w="544292"/>
                <a:gridCol w="543338"/>
                <a:gridCol w="551161"/>
                <a:gridCol w="571504"/>
                <a:gridCol w="571504"/>
                <a:gridCol w="544959"/>
                <a:gridCol w="575748"/>
                <a:gridCol w="522369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Петергоф</a:t>
            </a:r>
            <a:endParaRPr lang="ru-RU" dirty="0"/>
          </a:p>
        </p:txBody>
      </p:sp>
      <p:pic>
        <p:nvPicPr>
          <p:cNvPr id="3074" name="Picture 2" descr="http://www.oltatravel.com/images/excursions/a19106398597f3b8a000631ac7da9ca9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286249" cy="53340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Мосты Санкт-Петербурга</a:t>
            </a:r>
            <a:endParaRPr lang="ru-RU" dirty="0"/>
          </a:p>
        </p:txBody>
      </p:sp>
      <p:pic>
        <p:nvPicPr>
          <p:cNvPr id="31748" name="Picture 4" descr="http://shkolazhizni.ru/img/content/i64/64252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Мосты Санкт-Петербурга</a:t>
            </a:r>
            <a:endParaRPr lang="ru-RU" dirty="0"/>
          </a:p>
        </p:txBody>
      </p:sp>
      <p:pic>
        <p:nvPicPr>
          <p:cNvPr id="31750" name="Picture 6" descr="http://img1.liveinternet.ru/images/attach/c/3/76/572/76572985_large_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599979" cy="481489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Мосты Санкт-Петербурга</a:t>
            </a:r>
            <a:endParaRPr lang="ru-RU" dirty="0"/>
          </a:p>
        </p:txBody>
      </p:sp>
      <p:pic>
        <p:nvPicPr>
          <p:cNvPr id="31746" name="Picture 2" descr="http://www.stihi.ru/pics/2010/11/14/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595026" cy="50673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Вычислительные таблицы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Таблицы, в которых значения некоторых свойств вычисляются с использованием значений других свойств из этой же таблицы.</a:t>
            </a:r>
          </a:p>
          <a:p>
            <a:pPr algn="just"/>
            <a:r>
              <a:rPr lang="ru-RU" dirty="0" smtClean="0"/>
              <a:t>Могут содержать итоговую строку или графу.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dirty="0" smtClean="0"/>
              <a:t>Вычислительные таблицы</a:t>
            </a:r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8572987" cy="578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/>
          <a:lstStyle/>
          <a:p>
            <a:r>
              <a:rPr lang="ru-RU" sz="4400" dirty="0" smtClean="0"/>
              <a:t>Сегодня было интересно узнать…</a:t>
            </a:r>
          </a:p>
          <a:p>
            <a:r>
              <a:rPr lang="ru-RU" sz="4400" dirty="0" smtClean="0"/>
              <a:t>Мне было трудно  выполнять… </a:t>
            </a:r>
          </a:p>
          <a:p>
            <a:r>
              <a:rPr lang="ru-RU" sz="4400" dirty="0" smtClean="0"/>
              <a:t>Теперь я могу...</a:t>
            </a:r>
          </a:p>
          <a:p>
            <a:r>
              <a:rPr lang="ru-RU" sz="4400" dirty="0" smtClean="0"/>
              <a:t>Я попробую сам…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§2.7 </a:t>
            </a:r>
            <a:r>
              <a:rPr lang="ru-RU" sz="4400" dirty="0" smtClean="0"/>
              <a:t>(стр. 75 - 78)</a:t>
            </a:r>
            <a:endParaRPr lang="ru-RU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184" y="2714620"/>
            <a:ext cx="323480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Кроссворд по теме</a:t>
            </a:r>
            <a:br>
              <a:rPr lang="ru-RU" sz="3600" dirty="0" smtClean="0"/>
            </a:br>
            <a:r>
              <a:rPr lang="ru-RU" sz="3600" b="1" dirty="0" smtClean="0"/>
              <a:t>«Информационное моделирование» 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2" y="1643048"/>
          <a:ext cx="7572432" cy="4572032"/>
        </p:xfrm>
        <a:graphic>
          <a:graphicData uri="http://schemas.openxmlformats.org/drawingml/2006/table">
            <a:tbl>
              <a:tblPr/>
              <a:tblGrid>
                <a:gridCol w="522369"/>
                <a:gridCol w="522369"/>
                <a:gridCol w="482333"/>
                <a:gridCol w="575748"/>
                <a:gridCol w="522369"/>
                <a:gridCol w="522369"/>
                <a:gridCol w="544292"/>
                <a:gridCol w="543338"/>
                <a:gridCol w="551161"/>
                <a:gridCol w="571504"/>
                <a:gridCol w="571504"/>
                <a:gridCol w="544959"/>
                <a:gridCol w="575748"/>
                <a:gridCol w="522369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Кроссворд по теме</a:t>
            </a:r>
            <a:br>
              <a:rPr lang="ru-RU" sz="3600" dirty="0" smtClean="0"/>
            </a:br>
            <a:r>
              <a:rPr lang="ru-RU" sz="3600" b="1" dirty="0" smtClean="0"/>
              <a:t>«Информационное моделирование» 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2" y="1643048"/>
          <a:ext cx="7572432" cy="4572032"/>
        </p:xfrm>
        <a:graphic>
          <a:graphicData uri="http://schemas.openxmlformats.org/drawingml/2006/table">
            <a:tbl>
              <a:tblPr/>
              <a:tblGrid>
                <a:gridCol w="522369"/>
                <a:gridCol w="522369"/>
                <a:gridCol w="482333"/>
                <a:gridCol w="575748"/>
                <a:gridCol w="522369"/>
                <a:gridCol w="522369"/>
                <a:gridCol w="544292"/>
                <a:gridCol w="543338"/>
                <a:gridCol w="551161"/>
                <a:gridCol w="571504"/>
                <a:gridCol w="571504"/>
                <a:gridCol w="544959"/>
                <a:gridCol w="575748"/>
                <a:gridCol w="522369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Ъ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Кроссворд по теме</a:t>
            </a:r>
            <a:br>
              <a:rPr lang="ru-RU" sz="3600" dirty="0" smtClean="0"/>
            </a:br>
            <a:r>
              <a:rPr lang="ru-RU" sz="3600" b="1" dirty="0" smtClean="0"/>
              <a:t>«Информационное моделирование» 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2" y="1643048"/>
          <a:ext cx="7572432" cy="4572032"/>
        </p:xfrm>
        <a:graphic>
          <a:graphicData uri="http://schemas.openxmlformats.org/drawingml/2006/table">
            <a:tbl>
              <a:tblPr/>
              <a:tblGrid>
                <a:gridCol w="522369"/>
                <a:gridCol w="522369"/>
                <a:gridCol w="482333"/>
                <a:gridCol w="575748"/>
                <a:gridCol w="522369"/>
                <a:gridCol w="522369"/>
                <a:gridCol w="544292"/>
                <a:gridCol w="543338"/>
                <a:gridCol w="551161"/>
                <a:gridCol w="571504"/>
                <a:gridCol w="571504"/>
                <a:gridCol w="544959"/>
                <a:gridCol w="575748"/>
                <a:gridCol w="522369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Ъ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Кроссворд по теме</a:t>
            </a:r>
            <a:br>
              <a:rPr lang="ru-RU" sz="3600" dirty="0" smtClean="0"/>
            </a:br>
            <a:r>
              <a:rPr lang="ru-RU" sz="3600" b="1" dirty="0" smtClean="0"/>
              <a:t>«Информационное моделирование» 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2" y="1643048"/>
          <a:ext cx="7572432" cy="4572032"/>
        </p:xfrm>
        <a:graphic>
          <a:graphicData uri="http://schemas.openxmlformats.org/drawingml/2006/table">
            <a:tbl>
              <a:tblPr/>
              <a:tblGrid>
                <a:gridCol w="522369"/>
                <a:gridCol w="522369"/>
                <a:gridCol w="482333"/>
                <a:gridCol w="575748"/>
                <a:gridCol w="522369"/>
                <a:gridCol w="522369"/>
                <a:gridCol w="544292"/>
                <a:gridCol w="543338"/>
                <a:gridCol w="551161"/>
                <a:gridCol w="571504"/>
                <a:gridCol w="571504"/>
                <a:gridCol w="544959"/>
                <a:gridCol w="575748"/>
                <a:gridCol w="522369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Ъ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Кроссворд по теме</a:t>
            </a:r>
            <a:br>
              <a:rPr lang="ru-RU" sz="3600" dirty="0" smtClean="0"/>
            </a:br>
            <a:r>
              <a:rPr lang="ru-RU" sz="3600" b="1" dirty="0" smtClean="0"/>
              <a:t>«Информационное моделирование» 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2" y="1643048"/>
          <a:ext cx="7572432" cy="4572032"/>
        </p:xfrm>
        <a:graphic>
          <a:graphicData uri="http://schemas.openxmlformats.org/drawingml/2006/table">
            <a:tbl>
              <a:tblPr/>
              <a:tblGrid>
                <a:gridCol w="522369"/>
                <a:gridCol w="522369"/>
                <a:gridCol w="482333"/>
                <a:gridCol w="575748"/>
                <a:gridCol w="522369"/>
                <a:gridCol w="522369"/>
                <a:gridCol w="544292"/>
                <a:gridCol w="543338"/>
                <a:gridCol w="551161"/>
                <a:gridCol w="571504"/>
                <a:gridCol w="571504"/>
                <a:gridCol w="544959"/>
                <a:gridCol w="575748"/>
                <a:gridCol w="522369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Ъ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Кроссворд по теме</a:t>
            </a:r>
            <a:br>
              <a:rPr lang="ru-RU" sz="3600" dirty="0" smtClean="0"/>
            </a:br>
            <a:r>
              <a:rPr lang="ru-RU" sz="3600" b="1" dirty="0" smtClean="0"/>
              <a:t>«Информационное моделирование» 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2" y="1643048"/>
          <a:ext cx="7572432" cy="4572032"/>
        </p:xfrm>
        <a:graphic>
          <a:graphicData uri="http://schemas.openxmlformats.org/drawingml/2006/table">
            <a:tbl>
              <a:tblPr/>
              <a:tblGrid>
                <a:gridCol w="522369"/>
                <a:gridCol w="522369"/>
                <a:gridCol w="482333"/>
                <a:gridCol w="575748"/>
                <a:gridCol w="522369"/>
                <a:gridCol w="522369"/>
                <a:gridCol w="544292"/>
                <a:gridCol w="543338"/>
                <a:gridCol w="551161"/>
                <a:gridCol w="571504"/>
                <a:gridCol w="571504"/>
                <a:gridCol w="544959"/>
                <a:gridCol w="575748"/>
                <a:gridCol w="522369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Ъ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324</Words>
  <Application>Microsoft Office PowerPoint</Application>
  <PresentationFormat>Экран (4:3)</PresentationFormat>
  <Paragraphs>233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А Вы любите путешествовать?</vt:lpstr>
      <vt:lpstr>Санкт-Петербург</vt:lpstr>
      <vt:lpstr>Кроссворд по теме «Информационное моделирование» </vt:lpstr>
      <vt:lpstr>Кроссворд по теме «Информационное моделирование» </vt:lpstr>
      <vt:lpstr>Кроссворд по теме «Информационное моделирование» </vt:lpstr>
      <vt:lpstr>Кроссворд по теме «Информационное моделирование» </vt:lpstr>
      <vt:lpstr>Кроссворд по теме «Информационное моделирование» </vt:lpstr>
      <vt:lpstr>Кроссворд по теме «Информационное моделирование» </vt:lpstr>
      <vt:lpstr>Кроссворд по теме «Информационное моделирование» </vt:lpstr>
      <vt:lpstr>Санкт-Петербург</vt:lpstr>
      <vt:lpstr>Медный всадник</vt:lpstr>
      <vt:lpstr>Александрийский столп</vt:lpstr>
      <vt:lpstr>Сфинкс</vt:lpstr>
      <vt:lpstr>Кони Клодта на Анечковом мосту</vt:lpstr>
      <vt:lpstr>Петр I</vt:lpstr>
      <vt:lpstr>Екатерина</vt:lpstr>
      <vt:lpstr>Исаакиевский собор</vt:lpstr>
      <vt:lpstr>Казанский собор</vt:lpstr>
      <vt:lpstr>Смольный собор</vt:lpstr>
      <vt:lpstr>Спас на крови</vt:lpstr>
      <vt:lpstr>Меньшиковский дворец</vt:lpstr>
      <vt:lpstr>Юсуповский дворец</vt:lpstr>
      <vt:lpstr>Русский музей</vt:lpstr>
      <vt:lpstr>Государственный эрмитаж</vt:lpstr>
      <vt:lpstr>Зоологический музей</vt:lpstr>
      <vt:lpstr>Эрарта</vt:lpstr>
      <vt:lpstr>Вселенная воды</vt:lpstr>
      <vt:lpstr>Планетарий</vt:lpstr>
      <vt:lpstr>Невский проспект</vt:lpstr>
      <vt:lpstr>Петергоф</vt:lpstr>
      <vt:lpstr>Мосты Санкт-Петербурга</vt:lpstr>
      <vt:lpstr>Мосты Санкт-Петербурга</vt:lpstr>
      <vt:lpstr>Мосты Санкт-Петербурга</vt:lpstr>
      <vt:lpstr>Вычислительные таблицы</vt:lpstr>
      <vt:lpstr>Вычислительные таблицы</vt:lpstr>
      <vt:lpstr>Рефлексия</vt:lpstr>
      <vt:lpstr>Домашнее задание</vt:lpstr>
    </vt:vector>
  </TitlesOfParts>
  <Company>AUZsoft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</dc:title>
  <dc:creator>Computer</dc:creator>
  <cp:lastModifiedBy>оптимальный</cp:lastModifiedBy>
  <cp:revision>44</cp:revision>
  <dcterms:created xsi:type="dcterms:W3CDTF">2013-03-03T22:16:11Z</dcterms:created>
  <dcterms:modified xsi:type="dcterms:W3CDTF">2019-12-29T16:28:55Z</dcterms:modified>
</cp:coreProperties>
</file>