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9" r:id="rId4"/>
    <p:sldId id="267" r:id="rId5"/>
    <p:sldId id="272" r:id="rId6"/>
    <p:sldId id="262" r:id="rId7"/>
    <p:sldId id="273" r:id="rId8"/>
    <p:sldId id="268" r:id="rId9"/>
    <p:sldId id="269" r:id="rId10"/>
    <p:sldId id="27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астя" initials="Н" lastIdx="1" clrIdx="0">
    <p:extLst>
      <p:ext uri="{19B8F6BF-5375-455C-9EA6-DF929625EA0E}">
        <p15:presenceInfo xmlns:p15="http://schemas.microsoft.com/office/powerpoint/2012/main" userId="Настя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5DFAA-6CA7-4831-AA76-F2F98E696938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2C7A-211B-4A4A-84F9-0AF13AB1712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283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5DFAA-6CA7-4831-AA76-F2F98E696938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2C7A-211B-4A4A-84F9-0AF13AB171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10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5DFAA-6CA7-4831-AA76-F2F98E696938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2C7A-211B-4A4A-84F9-0AF13AB171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18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5DFAA-6CA7-4831-AA76-F2F98E696938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2C7A-211B-4A4A-84F9-0AF13AB1712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675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5DFAA-6CA7-4831-AA76-F2F98E696938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2C7A-211B-4A4A-84F9-0AF13AB171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96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5DFAA-6CA7-4831-AA76-F2F98E696938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2C7A-211B-4A4A-84F9-0AF13AB1712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7485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5DFAA-6CA7-4831-AA76-F2F98E696938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2C7A-211B-4A4A-84F9-0AF13AB171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70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5DFAA-6CA7-4831-AA76-F2F98E696938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2C7A-211B-4A4A-84F9-0AF13AB171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05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5DFAA-6CA7-4831-AA76-F2F98E696938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2C7A-211B-4A4A-84F9-0AF13AB171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59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5DFAA-6CA7-4831-AA76-F2F98E696938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2C7A-211B-4A4A-84F9-0AF13AB171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46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5DFAA-6CA7-4831-AA76-F2F98E696938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2C7A-211B-4A4A-84F9-0AF13AB171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98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5DFAA-6CA7-4831-AA76-F2F98E696938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2C7A-211B-4A4A-84F9-0AF13AB171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91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5DFAA-6CA7-4831-AA76-F2F98E696938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2C7A-211B-4A4A-84F9-0AF13AB171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84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5DFAA-6CA7-4831-AA76-F2F98E696938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2C7A-211B-4A4A-84F9-0AF13AB171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3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5DFAA-6CA7-4831-AA76-F2F98E696938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2C7A-211B-4A4A-84F9-0AF13AB171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37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5DFAA-6CA7-4831-AA76-F2F98E696938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2C7A-211B-4A4A-84F9-0AF13AB171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45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5DFAA-6CA7-4831-AA76-F2F98E696938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2C7A-211B-4A4A-84F9-0AF13AB171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07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895DFAA-6CA7-4831-AA76-F2F98E696938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DDF2C7A-211B-4A4A-84F9-0AF13AB171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3052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8637" y="1828799"/>
            <a:ext cx="25603200" cy="72274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2" name="Picture 4" descr="http://img0.liveinternet.ru/images/attach/c/0/120/595/120595590_6ea0fa6ba1740497641c3649a5e98c0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3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i.ytimg.com/vi/cz9FesSbYZI/hq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690" y="1003685"/>
            <a:ext cx="7573816" cy="568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05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mg0.liveinternet.ru/images/attach/c/0/120/595/120595590_6ea0fa6ba1740497641c3649a5e98c0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3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26350" y="5778176"/>
            <a:ext cx="8987327" cy="81605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ПРОДОЛЖЕНИЕ СЛЕДУЕТ….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http://www.playcast.ru/uploads/2016/02/19/1739000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4" y="-19050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http://img0.liveinternet.ru/images/attach/c/2/71/86/71086621_post6702129706792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729" y="-507806"/>
            <a:ext cx="7194794" cy="628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95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 C -0.00573 -0.00509 -0.01133 -0.01088 -0.01732 -0.01551 C -0.02006 -0.01759 -0.02318 -0.01806 -0.02592 -0.0206 C -0.02904 -0.02338 -0.03138 -0.02847 -0.03451 -0.03079 C -0.03815 -0.03356 -0.04232 -0.0338 -0.0461 -0.03588 C -0.05065 -0.03866 -0.06315 -0.04884 -0.06914 -0.05139 C -0.07487 -0.0537 -0.08073 -0.05417 -0.08646 -0.05648 C -0.08946 -0.05764 -0.09219 -0.06019 -0.09519 -0.06157 C -0.09896 -0.06343 -0.10287 -0.06458 -0.10664 -0.06667 C -0.11159 -0.06968 -0.11615 -0.07454 -0.1211 -0.07708 C -0.1306 -0.08148 -0.14063 -0.08171 -0.15 -0.08727 C -0.16849 -0.09838 -0.15078 -0.08889 -0.18451 -0.09745 C -0.1961 -0.10046 -0.21914 -0.10764 -0.21914 -0.10741 L -0.46433 -0.10255 C -0.475 -0.10231 -0.48542 -0.09884 -0.4961 -0.09745 C -0.51146 -0.09537 -0.52683 -0.09398 -0.54219 -0.09236 C -0.56185 -0.08079 -0.53776 -0.09537 -0.56524 -0.07708 C -0.5681 -0.075 -0.5711 -0.07361 -0.57396 -0.07176 C -0.57592 -0.06852 -0.578 -0.06528 -0.57969 -0.06157 C -0.5819 -0.05671 -0.58321 -0.05093 -0.58542 -0.0463 C -0.59987 -0.01736 -0.59831 -0.02083 -0.61146 -0.00509 C -0.61237 0 -0.61276 0.00556 -0.61433 0.01019 C -0.61576 0.01435 -0.61836 0.01667 -0.62006 0.02037 C -0.63464 0.05231 -0.61771 0.0213 -0.63164 0.04606 C -0.63256 0.05463 -0.6349 0.06273 -0.63451 0.07176 C -0.63347 0.09144 -0.62709 0.10556 -0.62292 0.12269 C -0.61732 0.1463 -0.62396 0.13171 -0.61433 0.14861 C -0.60743 0.18542 -0.61732 0.14329 -0.60274 0.17431 C -0.59414 0.19236 -0.59909 0.20949 -0.58542 0.22523 L -0.55951 0.25625 C -0.55664 0.25926 -0.55417 0.26412 -0.55092 0.26667 C -0.53125 0.27824 -0.55534 0.26366 -0.52774 0.28148 C -0.51706 0.28912 -0.50808 0.29213 -0.4961 0.29676 L -0.48451 0.30208 C -0.45847 0.32523 -0.49076 0.29884 -0.44987 0.32292 C -0.44414 0.32639 -0.43855 0.33102 -0.43256 0.3331 C -0.41055 0.34074 -0.42305 0.33681 -0.39506 0.34306 C -0.3556 0.3669 -0.39727 0.34352 -0.29128 0.35324 C -0.28047 0.35463 -0.27735 0.35903 -0.26823 0.36389 C -0.26433 0.36574 -0.26055 0.36713 -0.25664 0.36921 C -0.25391 0.3706 -0.25092 0.37292 -0.24805 0.37407 C -0.24414 0.37616 -0.24024 0.37731 -0.23646 0.3794 C -0.2336 0.38032 -0.23073 0.3831 -0.22787 0.38449 C -0.21068 0.39282 -0.21862 0.3875 -0.1961 0.39468 C -0.19219 0.39583 -0.18842 0.39861 -0.18451 0.4 C -0.17787 0.40208 -0.1711 0.40347 -0.16433 0.40509 C -0.12396 0.40347 -0.0836 0.40324 -0.04323 0.4 C -0.04024 0.39907 -0.03724 0.39722 -0.03451 0.39468 C -0.02279 0.38426 -0.02904 0.38657 -0.02019 0.37407 C -0.01745 0.37037 -0.01446 0.36713 -0.01146 0.36389 C -0.00782 0.35995 -0.00339 0.35856 3.75E-6 0.35324 C 0.00547 0.34606 0.00963 0.33634 0.01445 0.32778 L 0.02018 0.31759 C 0.02122 0.31227 0.02174 0.30741 0.02317 0.30208 C 0.02474 0.2963 0.02877 0.29306 0.0289 0.28704 C 0.02994 0.2456 0.03476 0.20903 0.02018 0.1794 C 0.01575 0.17037 0.01237 0.15648 0.00586 0.15347 C -0.00873 0.14722 -0.00196 0.15093 -0.01433 0.14329 C -0.0319 0.12245 -0.01328 0.14236 -0.03451 0.12824 C -0.06185 0.10972 -0.02891 0.12384 -0.06055 0.11273 C -0.06875 0.10509 -0.07227 0.10093 -0.08073 0.09699 C -0.09662 0.08981 -0.1 0.09213 -0.11823 0.08681 C -0.12305 0.08588 -0.12774 0.08333 -0.13269 0.08194 C -0.14024 0.07986 -0.14805 0.07824 -0.15573 0.07662 C -0.18164 0.07824 -0.20769 0.0787 -0.2336 0.08194 C -0.2375 0.08218 -0.24128 0.08565 -0.24519 0.08681 C -0.24987 0.08912 -0.25495 0.08981 -0.25951 0.09236 C -0.31302 0.11389 -0.26472 0.09398 -0.29128 0.10741 C -0.29506 0.10949 -0.29896 0.11065 -0.30287 0.11273 C -0.3086 0.11597 -0.31407 0.1213 -0.32006 0.12269 L -0.34037 0.12824 C -0.3668 0.15162 -0.3336 0.12477 -0.37201 0.14329 C -0.37618 0.1456 -0.37956 0.15139 -0.3836 0.15347 C -0.38828 0.15648 -0.39323 0.15648 -0.39805 0.15903 C -0.43607 0.17685 -0.39805 0.16019 -0.42683 0.1794 C -0.4306 0.18148 -0.43464 0.18218 -0.43842 0.18426 C -0.44245 0.18727 -0.44597 0.1919 -0.44987 0.19491 C -0.45274 0.19699 -0.45573 0.19815 -0.4586 0.2 C -0.48034 0.21435 -0.46524 0.20648 -0.48451 0.21528 C -0.48737 0.21852 -0.49024 0.22199 -0.49323 0.22523 C -0.50378 0.23588 -0.51263 0.23912 -0.52201 0.25625 C -0.52487 0.26111 -0.52761 0.26713 -0.53073 0.27176 C -0.53334 0.27523 -0.53672 0.27801 -0.53933 0.28148 C -0.5444 0.29005 -0.54896 0.29884 -0.55378 0.30741 L -0.56823 0.3331 C -0.57006 0.33634 -0.57175 0.34028 -0.57396 0.34306 C -0.57683 0.34653 -0.57995 0.34954 -0.58256 0.35324 C -0.58672 0.35995 -0.59024 0.36736 -0.59414 0.37407 C -0.5961 0.37731 -0.59844 0.38032 -0.59987 0.38449 C -0.60183 0.38935 -0.60352 0.39514 -0.60573 0.4 C -0.60743 0.4037 -0.60977 0.40625 -0.61146 0.41019 C -0.61563 0.42014 -0.62292 0.44097 -0.62292 0.44097 C -0.62487 0.45116 -0.63021 0.46134 -0.62878 0.47176 C -0.62774 0.47847 -0.62748 0.48588 -0.62592 0.49213 C -0.62227 0.50718 -0.61081 0.52384 -0.60573 0.5331 C -0.59493 0.55185 -0.60092 0.5456 -0.58842 0.5537 C -0.58243 0.56435 -0.57904 0.5706 -0.5711 0.5794 C -0.56836 0.58218 -0.56524 0.58287 -0.56237 0.58426 C -0.54089 0.61319 -0.56172 0.58935 -0.53646 0.60486 C -0.53243 0.60741 -0.52891 0.61273 -0.52487 0.61458 C -0.51654 0.62037 -0.50417 0.62245 -0.4961 0.62569 C -0.4931 0.62685 -0.49037 0.6294 -0.48737 0.63009 C -0.48269 0.63287 -0.47774 0.6331 -0.47305 0.63588 C -0.47006 0.63634 -0.46732 0.63912 -0.46433 0.64097 C -0.45964 0.64213 -0.45469 0.64352 -0.44987 0.64537 C -0.44401 0.64838 -0.43842 0.65301 -0.43256 0.65625 C -0.42969 0.65787 -0.42696 0.65995 -0.42396 0.66088 C -0.42006 0.66319 -0.41641 0.66528 -0.41237 0.66667 C -0.40287 0.66898 -0.3931 0.66921 -0.3836 0.67153 C -0.37383 0.67361 -0.36446 0.67986 -0.35469 0.68171 C -0.32396 0.68796 -0.33737 0.6831 -0.31433 0.69236 C -0.28073 0.69051 -0.24701 0.68935 -0.21342 0.68634 C -0.21042 0.68611 -0.20756 0.6831 -0.20469 0.68171 C -0.20078 0.67894 -0.19727 0.67361 -0.19323 0.67153 C -0.18946 0.66921 -0.18542 0.66875 -0.18164 0.66667 C -0.1767 0.66366 -0.17214 0.65833 -0.16719 0.65625 C -0.15964 0.65162 -0.14414 0.64537 -0.14414 0.6456 C -0.1194 0.61667 -0.15078 0.65162 -0.12683 0.63009 C -0.1069 0.61273 -0.13073 0.62569 -0.10664 0.61458 C -0.10378 0.61111 -0.10078 0.60833 -0.09805 0.60486 C -0.07748 0.57593 -0.11029 0.6162 -0.0836 0.58426 C -0.07969 0.57361 -0.07696 0.5625 -0.07201 0.5537 C -0.06667 0.54421 -0.0642 0.54097 -0.06055 0.52824 C -0.053 0.50162 -0.06315 0.52245 -0.05183 0.50208 L -0.04323 0.45625 L -0.04037 0.44097 L -0.0375 0.42569 C -0.03959 0.36875 -0.03711 0.36574 -0.04323 0.32778 C -0.04401 0.32292 -0.04427 0.31713 -0.0461 0.31227 C -0.04922 0.30463 -0.05378 0.29884 -0.05769 0.29236 L -0.06914 0.27176 L -0.07787 0.26667 C -0.07969 0.26273 -0.08125 0.25856 -0.0836 0.25625 C -0.09037 0.24861 -0.0961 0.25116 -0.10378 0.25116 " pathEditMode="relative" rAng="0" ptsTypes="AAAAAAAAAAAAAAAAAAAAAAAAAAAAAAAAAAAAAAAAAAAAAAAAAAAAAAAAAAAAAAAAAAAAAAAAAAAAAAAAAAAAAAAAAAAAAAAAAAAAAAAAAAAAAAAAAAAAAAAAAAAAAAAAAAAAAA">
                                      <p:cBhvr>
                                        <p:cTn id="6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08" y="2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img0.liveinternet.ru/images/attach/c/0/120/595/120595590_6ea0fa6ba1740497641c3649a5e98c0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3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ds03.infourok.ru/uploads/ex/0791/00014010-6d598e2b/hello_html_2d16e8b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19" y="1516639"/>
            <a:ext cx="4943475" cy="536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00255" y="4912519"/>
            <a:ext cx="4816043" cy="12954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600" b="1" dirty="0">
                <a:solidFill>
                  <a:schemeClr val="bg1"/>
                </a:solidFill>
                <a:latin typeface="Arial" panose="020B0604020202020204" pitchFamily="34" charset="0"/>
              </a:rPr>
              <a:t>У меня зазвонил телефон.</a:t>
            </a:r>
          </a:p>
          <a:p>
            <a:pPr marL="0" indent="0">
              <a:buNone/>
            </a:pPr>
            <a:r>
              <a:rPr lang="ru-RU" sz="2600" b="1" dirty="0">
                <a:solidFill>
                  <a:schemeClr val="bg1"/>
                </a:solidFill>
                <a:latin typeface="Arial" panose="020B0604020202020204" pitchFamily="34" charset="0"/>
              </a:rPr>
              <a:t>- Кто говорит</a:t>
            </a:r>
            <a:r>
              <a:rPr lang="ru-RU" sz="2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r>
              <a:rPr lang="ru-RU" sz="2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ru-RU" sz="2600" b="1" dirty="0">
                <a:solidFill>
                  <a:schemeClr val="bg1"/>
                </a:solidFill>
                <a:latin typeface="Arial" panose="020B0604020202020204" pitchFamily="34" charset="0"/>
              </a:rPr>
              <a:t>- Слон.</a:t>
            </a:r>
          </a:p>
          <a:p>
            <a:pPr marL="0" indent="0">
              <a:buNone/>
            </a:pPr>
            <a:endParaRPr lang="ru-RU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вальная выноска 3"/>
          <p:cNvSpPr/>
          <p:nvPr/>
        </p:nvSpPr>
        <p:spPr>
          <a:xfrm>
            <a:off x="1177636" y="3172691"/>
            <a:ext cx="45719" cy="4571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http://www.playcast.ru/uploads/2016/02/19/1739000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419" y="-739618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2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59259E-6 C -0.00573 -0.0051 -0.01133 -0.01088 -0.01732 -0.01551 C -0.02005 -0.0176 -0.02318 -0.01806 -0.02591 -0.0206 C -0.02904 -0.02338 -0.03138 -0.02847 -0.03451 -0.03079 C -0.03815 -0.03357 -0.04232 -0.0338 -0.0461 -0.03588 C -0.05065 -0.03866 -0.06315 -0.04885 -0.06914 -0.05139 C -0.07487 -0.05371 -0.08073 -0.05417 -0.08646 -0.05648 C -0.08946 -0.05764 -0.09219 -0.06019 -0.09519 -0.06158 C -0.09896 -0.06343 -0.10287 -0.06459 -0.10664 -0.06667 C -0.11159 -0.06968 -0.11615 -0.07454 -0.1211 -0.07709 C -0.1306 -0.08148 -0.14063 -0.08172 -0.15 -0.08727 C -0.16849 -0.09838 -0.15078 -0.08889 -0.18451 -0.09746 C -0.1961 -0.10047 -0.21914 -0.10764 -0.21914 -0.10741 L -0.46433 -0.10255 C -0.475 -0.10232 -0.48542 -0.09885 -0.4961 -0.09746 C -0.51146 -0.09537 -0.52683 -0.09398 -0.54219 -0.09236 C -0.56185 -0.08079 -0.53776 -0.09537 -0.56524 -0.07709 C -0.5681 -0.075 -0.5711 -0.07361 -0.57396 -0.07176 C -0.57591 -0.06852 -0.578 -0.06528 -0.57969 -0.06158 C -0.5819 -0.05672 -0.58321 -0.05093 -0.58542 -0.0463 C -0.59987 -0.01736 -0.59831 -0.02084 -0.61146 -0.0051 C -0.61237 2.59259E-6 -0.61276 0.00555 -0.61433 0.01018 C -0.61576 0.01435 -0.61836 0.01666 -0.62005 0.02037 C -0.63464 0.05254 -0.61771 0.02129 -0.63164 0.04606 C -0.63255 0.05463 -0.6349 0.06273 -0.63451 0.07176 C -0.63347 0.09143 -0.62709 0.10578 -0.62292 0.12291 C -0.61732 0.14629 -0.62396 0.13171 -0.61433 0.14861 C -0.60742 0.18541 -0.61732 0.14328 -0.60274 0.1743 C -0.59414 0.19259 -0.59909 0.20949 -0.58542 0.22523 L -0.55951 0.25625 C -0.55664 0.25949 -0.55417 0.26435 -0.55091 0.26666 C -0.53125 0.27824 -0.55534 0.26365 -0.52774 0.28171 C -0.51706 0.28912 -0.50808 0.29213 -0.4961 0.29722 L -0.48451 0.30231 C -0.45847 0.32569 -0.49076 0.29884 -0.44987 0.32291 C -0.44414 0.32639 -0.43854 0.33125 -0.43255 0.33333 C -0.41055 0.3412 -0.42305 0.33727 -0.39505 0.34352 C -0.3556 0.3669 -0.39727 0.34375 -0.29128 0.3537 C -0.28047 0.35486 -0.27735 0.35926 -0.26823 0.36412 C -0.26433 0.36597 -0.26055 0.36713 -0.25664 0.36921 C -0.25391 0.3706 -0.25091 0.37291 -0.24805 0.37407 C -0.24414 0.37615 -0.24024 0.37731 -0.23646 0.3794 C -0.2336 0.38078 -0.23073 0.3831 -0.22787 0.38449 C -0.21068 0.39305 -0.21862 0.3875 -0.1961 0.3949 C -0.19219 0.39583 -0.18841 0.39861 -0.18451 0.4 C -0.17787 0.40208 -0.1711 0.40347 -0.16433 0.40509 C -0.12396 0.40347 -0.0836 0.40324 -0.04323 0.4 C -0.04024 0.39953 -0.03724 0.39722 -0.03451 0.3949 C -0.02279 0.38426 -0.02904 0.3868 -0.02019 0.37407 C -0.01745 0.37037 -0.01446 0.36713 -0.01146 0.36412 C -0.00782 0.36018 -0.00339 0.35856 2.91667E-6 0.3537 C 0.00547 0.34629 0.00963 0.33657 0.01445 0.32824 L 0.02018 0.31782 C 0.02122 0.31273 0.02174 0.3074 0.02317 0.30231 C 0.02474 0.29676 0.02877 0.29305 0.0289 0.28703 C 0.02995 0.24583 0.03476 0.20903 0.02018 0.1794 C 0.01575 0.17037 0.01237 0.15648 0.00586 0.15347 C -0.00873 0.14722 -0.00196 0.15092 -0.01433 0.14352 C -0.0319 0.12268 -0.01328 0.14236 -0.03451 0.12824 C -0.06185 0.10995 -0.02891 0.12407 -0.06055 0.11273 C -0.06875 0.10532 -0.07227 0.10115 -0.08073 0.09745 C -0.09662 0.09028 -0.1 0.09213 -0.11823 0.08703 C -0.12305 0.08588 -0.12774 0.08333 -0.13269 0.08194 C -0.14024 0.07986 -0.14805 0.07847 -0.15573 0.07685 C -0.18164 0.07847 -0.20769 0.07893 -0.2336 0.08194 C -0.2375 0.0824 -0.24128 0.08565 -0.24519 0.08703 C -0.24987 0.08912 -0.25495 0.09028 -0.25951 0.09236 C -0.31302 0.11412 -0.26472 0.09398 -0.29128 0.10764 C -0.29505 0.10949 -0.29896 0.11065 -0.30287 0.11273 C -0.3086 0.11597 -0.31407 0.12153 -0.32005 0.12291 L -0.34037 0.12824 C -0.3668 0.15162 -0.3336 0.125 -0.37201 0.14352 C -0.37617 0.1456 -0.37956 0.15139 -0.3836 0.15347 C -0.38828 0.15648 -0.39323 0.15648 -0.39805 0.15903 C -0.43607 0.17708 -0.39805 0.16018 -0.42683 0.1794 C -0.4306 0.18171 -0.43464 0.18217 -0.43841 0.18449 C -0.44245 0.18727 -0.44597 0.1919 -0.44987 0.1949 C -0.45274 0.19699 -0.45573 0.19815 -0.4586 0.2 C -0.48034 0.21435 -0.46524 0.20648 -0.48451 0.21528 C -0.48737 0.21875 -0.49024 0.22222 -0.49323 0.22523 C -0.50378 0.23611 -0.51263 0.23935 -0.52201 0.25625 C -0.52487 0.26134 -0.52761 0.26713 -0.53073 0.27176 C -0.53334 0.27546 -0.53672 0.27801 -0.53933 0.28171 C -0.5444 0.29004 -0.54896 0.29907 -0.55378 0.30764 L -0.56823 0.33333 C -0.57005 0.33657 -0.57175 0.34074 -0.57396 0.34352 C -0.57683 0.34699 -0.57995 0.34977 -0.58255 0.3537 C -0.58672 0.36018 -0.59024 0.36736 -0.59414 0.37407 C -0.5961 0.37754 -0.59844 0.38032 -0.59987 0.38449 C -0.60183 0.38958 -0.60352 0.39514 -0.60573 0.4 C -0.60742 0.4037 -0.60977 0.40625 -0.61146 0.41018 C -0.61563 0.42014 -0.62292 0.44097 -0.62292 0.4412 C -0.62487 0.45115 -0.63021 0.46134 -0.62878 0.47176 C -0.62774 0.47847 -0.62748 0.48588 -0.62591 0.49236 C -0.62227 0.50717 -0.61081 0.52384 -0.60573 0.5331 C -0.59492 0.55231 -0.60091 0.54606 -0.58841 0.5537 C -0.58242 0.56435 -0.57904 0.57106 -0.5711 0.5794 C -0.56836 0.58217 -0.56524 0.58287 -0.56237 0.58449 C -0.54089 0.61319 -0.56172 0.58981 -0.53646 0.60486 C -0.53242 0.6074 -0.52891 0.61273 -0.52487 0.61504 C -0.51654 0.6206 -0.50417 0.62245 -0.4961 0.62569 C -0.4931 0.62685 -0.49037 0.6294 -0.48737 0.63055 C -0.48269 0.63287 -0.47774 0.63356 -0.47305 0.63588 C -0.47005 0.6368 -0.46732 0.63935 -0.46433 0.64097 C -0.45964 0.64282 -0.45469 0.64375 -0.44987 0.64583 C -0.44401 0.64861 -0.43841 0.65301 -0.43255 0.65625 C -0.42969 0.65787 -0.42696 0.66018 -0.42396 0.66134 C -0.42005 0.66319 -0.41641 0.66551 -0.41237 0.66666 C -0.40287 0.66898 -0.3931 0.66921 -0.3836 0.67176 C -0.37383 0.67407 -0.36446 0.67986 -0.35469 0.68194 C -0.32396 0.68819 -0.33737 0.68379 -0.31433 0.69236 C -0.28073 0.69051 -0.24701 0.69004 -0.21341 0.6868 C -0.21042 0.68657 -0.20755 0.68379 -0.20469 0.68194 C -0.20078 0.67893 -0.19727 0.67407 -0.19323 0.67176 C -0.18946 0.66921 -0.18542 0.66875 -0.18164 0.66666 C -0.1767 0.66365 -0.17214 0.65879 -0.16719 0.65625 C -0.15964 0.65208 -0.14414 0.64583 -0.14414 0.64606 C -0.1194 0.61666 -0.15078 0.65162 -0.12683 0.63055 C -0.1069 0.61296 -0.13073 0.62592 -0.10664 0.61504 C -0.10378 0.61157 -0.10078 0.60879 -0.09805 0.60486 C -0.07748 0.57592 -0.11029 0.6162 -0.0836 0.58449 C -0.07969 0.57407 -0.07696 0.5625 -0.07201 0.5537 C -0.06667 0.54421 -0.0642 0.54097 -0.06055 0.52824 C -0.053 0.50162 -0.06315 0.52245 -0.05183 0.50231 L -0.04323 0.45625 L -0.04037 0.44097 L -0.0375 0.42569 C -0.03959 0.36875 -0.03711 0.3662 -0.04323 0.32824 C -0.04401 0.32291 -0.04427 0.31713 -0.0461 0.31273 C -0.04922 0.30486 -0.05378 0.29907 -0.05769 0.29236 L -0.06914 0.27176 L -0.07787 0.26666 C -0.07969 0.26296 -0.08125 0.25879 -0.0836 0.25625 C -0.09037 0.24884 -0.0961 0.25115 -0.10378 0.25115 " pathEditMode="relative" rAng="0" ptsTypes="AAAAAAAAAAAAAAAAAAAAAAAAAAAAAAAAAAAAAAAAAAAAAAAAAAAAAAAAAAAAAAAAAAAAAAAAAAAAAAAAAAAAAAAAAAAAAAAAAAAAAAAAAAAAAAAAAAAAAAAAAAAAAAAAAAAAAA">
                                      <p:cBhvr>
                                        <p:cTn id="6" dur="4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08" y="2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mg0.liveinternet.ru/images/attach/c/0/120/595/120595590_6ea0fa6ba1740497641c3649a5e98c0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3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0" y="4976860"/>
            <a:ext cx="3195061" cy="1323878"/>
          </a:xfrm>
        </p:spPr>
        <p:txBody>
          <a:bodyPr/>
          <a:lstStyle/>
          <a:p>
            <a:r>
              <a:rPr lang="ru-RU" sz="2200" b="1" dirty="0">
                <a:solidFill>
                  <a:schemeClr val="bg1"/>
                </a:solidFill>
                <a:latin typeface="Arial" panose="020B0604020202020204" pitchFamily="34" charset="0"/>
              </a:rPr>
              <a:t>- Откуда?</a:t>
            </a:r>
          </a:p>
          <a:p>
            <a:r>
              <a:rPr lang="ru-RU" sz="2200" b="1" dirty="0">
                <a:solidFill>
                  <a:schemeClr val="bg1"/>
                </a:solidFill>
                <a:latin typeface="Arial" panose="020B0604020202020204" pitchFamily="34" charset="0"/>
              </a:rPr>
              <a:t>- От верблюда.</a:t>
            </a:r>
          </a:p>
          <a:p>
            <a:endParaRPr lang="ru-RU" dirty="0"/>
          </a:p>
        </p:txBody>
      </p:sp>
      <p:pic>
        <p:nvPicPr>
          <p:cNvPr id="7" name="Picture 2" descr="http://www.playcast.ru/uploads/2016/02/19/1739000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419" y="-739618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animo2.ucoz.ru/_ph/1/2/298285665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27" y="2590074"/>
            <a:ext cx="3065173" cy="383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84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59259E-6 C -0.00573 -0.0051 -0.01133 -0.01088 -0.01732 -0.01551 C -0.02005 -0.0176 -0.02318 -0.01806 -0.02591 -0.0206 C -0.02904 -0.02338 -0.03138 -0.02847 -0.03451 -0.03079 C -0.03815 -0.03357 -0.04232 -0.0338 -0.0461 -0.03588 C -0.05065 -0.03866 -0.06315 -0.04885 -0.06914 -0.05139 C -0.07487 -0.05371 -0.08073 -0.05417 -0.08646 -0.05648 C -0.08946 -0.05764 -0.09219 -0.06019 -0.09519 -0.06158 C -0.09896 -0.06343 -0.10287 -0.06459 -0.10664 -0.06667 C -0.11159 -0.06968 -0.11615 -0.07454 -0.1211 -0.07709 C -0.1306 -0.08148 -0.14063 -0.08172 -0.15 -0.08727 C -0.16849 -0.09838 -0.15078 -0.08889 -0.18451 -0.09746 C -0.1961 -0.10047 -0.21914 -0.10764 -0.21914 -0.10741 L -0.46433 -0.10255 C -0.475 -0.10232 -0.48542 -0.09885 -0.4961 -0.09746 C -0.51146 -0.09537 -0.52683 -0.09398 -0.54219 -0.09236 C -0.56185 -0.08079 -0.53776 -0.09537 -0.56524 -0.07709 C -0.5681 -0.075 -0.5711 -0.07361 -0.57396 -0.07176 C -0.57591 -0.06852 -0.578 -0.06528 -0.57969 -0.06158 C -0.5819 -0.05672 -0.58321 -0.05093 -0.58542 -0.0463 C -0.59987 -0.01736 -0.59831 -0.02084 -0.61146 -0.0051 C -0.61237 2.59259E-6 -0.61276 0.00555 -0.61433 0.01018 C -0.61576 0.01435 -0.61836 0.01666 -0.62005 0.02037 C -0.63464 0.05254 -0.61771 0.02129 -0.63164 0.04606 C -0.63255 0.05463 -0.6349 0.06273 -0.63451 0.07176 C -0.63347 0.09143 -0.62709 0.10578 -0.62292 0.12291 C -0.61732 0.14629 -0.62396 0.13171 -0.61433 0.14861 C -0.60742 0.18541 -0.61732 0.14328 -0.60274 0.1743 C -0.59414 0.19259 -0.59909 0.20949 -0.58542 0.22523 L -0.55951 0.25625 C -0.55664 0.25949 -0.55417 0.26435 -0.55091 0.26666 C -0.53125 0.27824 -0.55534 0.26365 -0.52774 0.28171 C -0.51706 0.28912 -0.50808 0.29213 -0.4961 0.29722 L -0.48451 0.30231 C -0.45847 0.32569 -0.49076 0.29884 -0.44987 0.32291 C -0.44414 0.32639 -0.43854 0.33125 -0.43255 0.33333 C -0.41055 0.3412 -0.42305 0.33727 -0.39505 0.34352 C -0.3556 0.3669 -0.39727 0.34375 -0.29128 0.3537 C -0.28047 0.35486 -0.27735 0.35926 -0.26823 0.36412 C -0.26433 0.36597 -0.26055 0.36713 -0.25664 0.36921 C -0.25391 0.3706 -0.25091 0.37291 -0.24805 0.37407 C -0.24414 0.37615 -0.24024 0.37731 -0.23646 0.3794 C -0.2336 0.38078 -0.23073 0.3831 -0.22787 0.38449 C -0.21068 0.39305 -0.21862 0.3875 -0.1961 0.3949 C -0.19219 0.39583 -0.18841 0.39861 -0.18451 0.4 C -0.17787 0.40208 -0.1711 0.40347 -0.16433 0.40509 C -0.12396 0.40347 -0.0836 0.40324 -0.04323 0.4 C -0.04024 0.39953 -0.03724 0.39722 -0.03451 0.3949 C -0.02279 0.38426 -0.02904 0.3868 -0.02019 0.37407 C -0.01745 0.37037 -0.01446 0.36713 -0.01146 0.36412 C -0.00782 0.36018 -0.00339 0.35856 2.91667E-6 0.3537 C 0.00547 0.34629 0.00963 0.33657 0.01445 0.32824 L 0.02018 0.31782 C 0.02122 0.31273 0.02174 0.3074 0.02317 0.30231 C 0.02474 0.29676 0.02877 0.29305 0.0289 0.28703 C 0.02995 0.24583 0.03476 0.20903 0.02018 0.1794 C 0.01575 0.17037 0.01237 0.15648 0.00586 0.15347 C -0.00873 0.14722 -0.00196 0.15092 -0.01433 0.14352 C -0.0319 0.12268 -0.01328 0.14236 -0.03451 0.12824 C -0.06185 0.10995 -0.02891 0.12407 -0.06055 0.11273 C -0.06875 0.10532 -0.07227 0.10115 -0.08073 0.09745 C -0.09662 0.09028 -0.1 0.09213 -0.11823 0.08703 C -0.12305 0.08588 -0.12774 0.08333 -0.13269 0.08194 C -0.14024 0.07986 -0.14805 0.07847 -0.15573 0.07685 C -0.18164 0.07847 -0.20769 0.07893 -0.2336 0.08194 C -0.2375 0.0824 -0.24128 0.08565 -0.24519 0.08703 C -0.24987 0.08912 -0.25495 0.09028 -0.25951 0.09236 C -0.31302 0.11412 -0.26472 0.09398 -0.29128 0.10764 C -0.29505 0.10949 -0.29896 0.11065 -0.30287 0.11273 C -0.3086 0.11597 -0.31407 0.12153 -0.32005 0.12291 L -0.34037 0.12824 C -0.3668 0.15162 -0.3336 0.125 -0.37201 0.14352 C -0.37617 0.1456 -0.37956 0.15139 -0.3836 0.15347 C -0.38828 0.15648 -0.39323 0.15648 -0.39805 0.15903 C -0.43607 0.17708 -0.39805 0.16018 -0.42683 0.1794 C -0.4306 0.18171 -0.43464 0.18217 -0.43841 0.18449 C -0.44245 0.18727 -0.44597 0.1919 -0.44987 0.1949 C -0.45274 0.19699 -0.45573 0.19815 -0.4586 0.2 C -0.48034 0.21435 -0.46524 0.20648 -0.48451 0.21528 C -0.48737 0.21875 -0.49024 0.22222 -0.49323 0.22523 C -0.50378 0.23611 -0.51263 0.23935 -0.52201 0.25625 C -0.52487 0.26134 -0.52761 0.26713 -0.53073 0.27176 C -0.53334 0.27546 -0.53672 0.27801 -0.53933 0.28171 C -0.5444 0.29004 -0.54896 0.29907 -0.55378 0.30764 L -0.56823 0.33333 C -0.57005 0.33657 -0.57175 0.34074 -0.57396 0.34352 C -0.57683 0.34699 -0.57995 0.34977 -0.58255 0.3537 C -0.58672 0.36018 -0.59024 0.36736 -0.59414 0.37407 C -0.5961 0.37754 -0.59844 0.38032 -0.59987 0.38449 C -0.60183 0.38958 -0.60352 0.39514 -0.60573 0.4 C -0.60742 0.4037 -0.60977 0.40625 -0.61146 0.41018 C -0.61563 0.42014 -0.62292 0.44097 -0.62292 0.4412 C -0.62487 0.45115 -0.63021 0.46134 -0.62878 0.47176 C -0.62774 0.47847 -0.62748 0.48588 -0.62591 0.49236 C -0.62227 0.50717 -0.61081 0.52384 -0.60573 0.5331 C -0.59492 0.55231 -0.60091 0.54606 -0.58841 0.5537 C -0.58242 0.56435 -0.57904 0.57106 -0.5711 0.5794 C -0.56836 0.58217 -0.56524 0.58287 -0.56237 0.58449 C -0.54089 0.61319 -0.56172 0.58981 -0.53646 0.60486 C -0.53242 0.6074 -0.52891 0.61273 -0.52487 0.61504 C -0.51654 0.6206 -0.50417 0.62245 -0.4961 0.62569 C -0.4931 0.62685 -0.49037 0.6294 -0.48737 0.63055 C -0.48269 0.63287 -0.47774 0.63356 -0.47305 0.63588 C -0.47005 0.6368 -0.46732 0.63935 -0.46433 0.64097 C -0.45964 0.64282 -0.45469 0.64375 -0.44987 0.64583 C -0.44401 0.64861 -0.43841 0.65301 -0.43255 0.65625 C -0.42969 0.65787 -0.42696 0.66018 -0.42396 0.66134 C -0.42005 0.66319 -0.41641 0.66551 -0.41237 0.66666 C -0.40287 0.66898 -0.3931 0.66921 -0.3836 0.67176 C -0.37383 0.67407 -0.36446 0.67986 -0.35469 0.68194 C -0.32396 0.68819 -0.33737 0.68379 -0.31433 0.69236 C -0.28073 0.69051 -0.24701 0.69004 -0.21341 0.6868 C -0.21042 0.68657 -0.20755 0.68379 -0.20469 0.68194 C -0.20078 0.67893 -0.19727 0.67407 -0.19323 0.67176 C -0.18946 0.66921 -0.18542 0.66875 -0.18164 0.66666 C -0.1767 0.66365 -0.17214 0.65879 -0.16719 0.65625 C -0.15964 0.65208 -0.14414 0.64583 -0.14414 0.64606 C -0.1194 0.61666 -0.15078 0.65162 -0.12683 0.63055 C -0.1069 0.61296 -0.13073 0.62592 -0.10664 0.61504 C -0.10378 0.61157 -0.10078 0.60879 -0.09805 0.60486 C -0.07748 0.57592 -0.11029 0.6162 -0.0836 0.58449 C -0.07969 0.57407 -0.07696 0.5625 -0.07201 0.5537 C -0.06667 0.54421 -0.0642 0.54097 -0.06055 0.52824 C -0.053 0.50162 -0.06315 0.52245 -0.05183 0.50231 L -0.04323 0.45625 L -0.04037 0.44097 L -0.0375 0.42569 C -0.03959 0.36875 -0.03711 0.3662 -0.04323 0.32824 C -0.04401 0.32291 -0.04427 0.31713 -0.0461 0.31273 C -0.04922 0.30486 -0.05378 0.29907 -0.05769 0.29236 L -0.06914 0.27176 L -0.07787 0.26666 C -0.07969 0.26296 -0.08125 0.25879 -0.0836 0.25625 C -0.09037 0.24884 -0.0961 0.25115 -0.10378 0.25115 " pathEditMode="relative" rAng="0" ptsTypes="AAAAAAAAAAAAAAAAAAAAAAAAAAAAAAAAAAAAAAAAAAAAAAAAAAAAAAAAAAAAAAAAAAAAAAAAAAAAAAAAAAAAAAAAAAAAAAAAAAAAAAAAAAAAAAAAAAAAAAAAAAAAAAAAAAAAAA">
                                      <p:cBhvr>
                                        <p:cTn id="6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08" y="2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mg0.liveinternet.ru/images/attach/c/0/120/595/120595590_6ea0fa6ba1740497641c3649a5e98c0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3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80357" y="2715586"/>
            <a:ext cx="3084225" cy="3726778"/>
          </a:xfrm>
        </p:spPr>
        <p:txBody>
          <a:bodyPr>
            <a:normAutofit fontScale="40000" lnSpcReduction="20000"/>
          </a:bodyPr>
          <a:lstStyle/>
          <a:p>
            <a:r>
              <a:rPr lang="ru-RU" sz="4200" b="1" dirty="0">
                <a:solidFill>
                  <a:schemeClr val="bg1"/>
                </a:solidFill>
                <a:latin typeface="Arial" panose="020B0604020202020204" pitchFamily="34" charset="0"/>
              </a:rPr>
              <a:t>- Что вам надо?</a:t>
            </a:r>
          </a:p>
          <a:p>
            <a:r>
              <a:rPr lang="ru-RU" sz="4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- Шоколада.</a:t>
            </a:r>
          </a:p>
          <a:p>
            <a:r>
              <a:rPr lang="ru-RU" sz="4200" b="1" dirty="0">
                <a:solidFill>
                  <a:schemeClr val="bg1"/>
                </a:solidFill>
                <a:latin typeface="Arial" panose="020B0604020202020204" pitchFamily="34" charset="0"/>
              </a:rPr>
              <a:t>- Для кого?</a:t>
            </a:r>
          </a:p>
          <a:p>
            <a:r>
              <a:rPr lang="ru-RU" sz="4200" b="1" dirty="0">
                <a:solidFill>
                  <a:schemeClr val="bg1"/>
                </a:solidFill>
                <a:latin typeface="Arial" panose="020B0604020202020204" pitchFamily="34" charset="0"/>
              </a:rPr>
              <a:t>- Для сына моего.</a:t>
            </a:r>
          </a:p>
          <a:p>
            <a:r>
              <a:rPr lang="ru-RU" sz="4200" b="1" dirty="0">
                <a:solidFill>
                  <a:schemeClr val="bg1"/>
                </a:solidFill>
                <a:latin typeface="Arial" panose="020B0604020202020204" pitchFamily="34" charset="0"/>
              </a:rPr>
              <a:t>- А много ли прислать?</a:t>
            </a:r>
          </a:p>
          <a:p>
            <a:r>
              <a:rPr lang="ru-RU" sz="4200" b="1" dirty="0">
                <a:solidFill>
                  <a:schemeClr val="bg1"/>
                </a:solidFill>
                <a:latin typeface="Arial" panose="020B0604020202020204" pitchFamily="34" charset="0"/>
              </a:rPr>
              <a:t>- Да пудов этак пять.</a:t>
            </a:r>
          </a:p>
          <a:p>
            <a:r>
              <a:rPr lang="ru-RU" sz="4200" b="1" dirty="0">
                <a:solidFill>
                  <a:schemeClr val="bg1"/>
                </a:solidFill>
                <a:latin typeface="Arial" panose="020B0604020202020204" pitchFamily="34" charset="0"/>
              </a:rPr>
              <a:t>Или шесть:</a:t>
            </a:r>
          </a:p>
          <a:p>
            <a:r>
              <a:rPr lang="ru-RU" sz="4200" b="1" dirty="0">
                <a:solidFill>
                  <a:schemeClr val="bg1"/>
                </a:solidFill>
                <a:latin typeface="Arial" panose="020B0604020202020204" pitchFamily="34" charset="0"/>
              </a:rPr>
              <a:t>Больше ему не съесть,</a:t>
            </a:r>
          </a:p>
          <a:p>
            <a:r>
              <a:rPr lang="ru-RU" sz="4200" b="1" dirty="0">
                <a:solidFill>
                  <a:schemeClr val="bg1"/>
                </a:solidFill>
                <a:latin typeface="Arial" panose="020B0604020202020204" pitchFamily="34" charset="0"/>
              </a:rPr>
              <a:t>Он у меня ещё маленький!</a:t>
            </a:r>
          </a:p>
          <a:p>
            <a:endParaRPr lang="ru-RU" sz="22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ru-RU" dirty="0">
              <a:solidFill>
                <a:srgbClr val="444444"/>
              </a:solidFill>
              <a:latin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7172" name="Picture 4" descr="http://s017.radikal.ru/i440/1408/ce/b59f8f499b2d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gifpark.su/Gifs/ANIMALS/d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777" y="2999309"/>
            <a:ext cx="5238223" cy="385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46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mg0.liveinternet.ru/images/attach/c/0/120/595/120595590_6ea0fa6ba1740497641c3649a5e98c0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9"/>
            <a:ext cx="12192000" cy="683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81920" y="3636906"/>
            <a:ext cx="4478631" cy="3302521"/>
          </a:xfrm>
        </p:spPr>
        <p:txBody>
          <a:bodyPr/>
          <a:lstStyle/>
          <a:p>
            <a:r>
              <a:rPr lang="ru-RU" sz="2200" b="1" dirty="0">
                <a:solidFill>
                  <a:schemeClr val="bg1"/>
                </a:solidFill>
                <a:latin typeface="Arial" panose="020B0604020202020204" pitchFamily="34" charset="0"/>
              </a:rPr>
              <a:t>А потом позвонил</a:t>
            </a:r>
          </a:p>
          <a:p>
            <a:r>
              <a:rPr lang="ru-RU" sz="2200" b="1" dirty="0">
                <a:solidFill>
                  <a:schemeClr val="bg1"/>
                </a:solidFill>
                <a:latin typeface="Arial" panose="020B0604020202020204" pitchFamily="34" charset="0"/>
              </a:rPr>
              <a:t>Крокодил</a:t>
            </a:r>
          </a:p>
          <a:p>
            <a:r>
              <a:rPr lang="ru-RU" sz="2200" b="1" dirty="0">
                <a:solidFill>
                  <a:schemeClr val="bg1"/>
                </a:solidFill>
                <a:latin typeface="Arial" panose="020B0604020202020204" pitchFamily="34" charset="0"/>
              </a:rPr>
              <a:t>И со слезами просил:</a:t>
            </a:r>
          </a:p>
          <a:p>
            <a:r>
              <a:rPr lang="ru-RU" sz="2200" b="1" dirty="0">
                <a:solidFill>
                  <a:schemeClr val="bg1"/>
                </a:solidFill>
                <a:latin typeface="Arial" panose="020B0604020202020204" pitchFamily="34" charset="0"/>
              </a:rPr>
              <a:t>- Мой милый, хороший,</a:t>
            </a:r>
          </a:p>
          <a:p>
            <a:r>
              <a:rPr lang="ru-RU" sz="2200" b="1" dirty="0">
                <a:solidFill>
                  <a:schemeClr val="bg1"/>
                </a:solidFill>
                <a:latin typeface="Arial" panose="020B0604020202020204" pitchFamily="34" charset="0"/>
              </a:rPr>
              <a:t>Пришли мне калоши,</a:t>
            </a:r>
          </a:p>
          <a:p>
            <a:r>
              <a:rPr lang="ru-RU" sz="2200" b="1" dirty="0">
                <a:solidFill>
                  <a:schemeClr val="bg1"/>
                </a:solidFill>
                <a:latin typeface="Arial" panose="020B0604020202020204" pitchFamily="34" charset="0"/>
              </a:rPr>
              <a:t>И мне, и жене, и </a:t>
            </a:r>
            <a:r>
              <a:rPr lang="ru-RU" sz="2200" b="1" dirty="0" err="1">
                <a:solidFill>
                  <a:schemeClr val="bg1"/>
                </a:solidFill>
                <a:latin typeface="Arial" panose="020B0604020202020204" pitchFamily="34" charset="0"/>
              </a:rPr>
              <a:t>Тотоше</a:t>
            </a:r>
            <a:r>
              <a:rPr lang="ru-RU" sz="2200" b="1" dirty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Picture 2" descr="http://www.playcast.ru/uploads/2016/02/19/1739000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158" y="-19050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://animo2.ucoz.ru/_ph/1/2/59388804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617334"/>
            <a:ext cx="4724401" cy="590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89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0 C -0.00573 -0.00509 -0.01133 -0.01088 -0.01732 -0.01551 C -0.02006 -0.01759 -0.02318 -0.01806 -0.02591 -0.0206 C -0.02904 -0.02338 -0.03138 -0.02847 -0.03451 -0.03079 C -0.03815 -0.03356 -0.04232 -0.0338 -0.0461 -0.03588 C -0.05065 -0.03866 -0.06315 -0.04884 -0.06914 -0.05139 C -0.07487 -0.0537 -0.08073 -0.05417 -0.08646 -0.05648 C -0.08946 -0.05764 -0.09219 -0.06019 -0.09519 -0.06157 C -0.09896 -0.06343 -0.10287 -0.06458 -0.10664 -0.06667 C -0.11159 -0.06968 -0.11615 -0.07454 -0.1211 -0.07708 C -0.1306 -0.08148 -0.14063 -0.08171 -0.15 -0.08727 C -0.16849 -0.09838 -0.15078 -0.08889 -0.18451 -0.09745 C -0.1961 -0.10046 -0.21914 -0.10764 -0.21914 -0.10741 L -0.46433 -0.10255 C -0.475 -0.10231 -0.48542 -0.09884 -0.4961 -0.09745 C -0.51146 -0.09537 -0.52683 -0.09398 -0.54219 -0.09236 C -0.56185 -0.08079 -0.53776 -0.09537 -0.56524 -0.07708 C -0.5681 -0.075 -0.5711 -0.07361 -0.57396 -0.07176 C -0.57591 -0.06852 -0.578 -0.06528 -0.57969 -0.06157 C -0.5819 -0.05671 -0.58321 -0.05093 -0.58542 -0.0463 C -0.59987 -0.01736 -0.59831 -0.02083 -0.61146 -0.00509 C -0.61237 0 -0.61276 0.00556 -0.61433 0.01019 C -0.61576 0.01435 -0.61836 0.01667 -0.62006 0.02037 C -0.63464 0.05255 -0.61771 0.0213 -0.63164 0.04606 C -0.63256 0.05463 -0.6349 0.06273 -0.63451 0.07176 C -0.63347 0.09144 -0.62709 0.10556 -0.62292 0.12269 C -0.61732 0.1463 -0.62396 0.13171 -0.61433 0.14861 C -0.60742 0.18542 -0.61732 0.14329 -0.60274 0.17431 C -0.59414 0.19236 -0.59909 0.20949 -0.58542 0.22523 L -0.55951 0.25625 C -0.55664 0.25949 -0.55417 0.26412 -0.55091 0.26667 C -0.53125 0.27824 -0.55534 0.26366 -0.52774 0.28148 C -0.51706 0.28912 -0.50808 0.29213 -0.4961 0.29699 L -0.48451 0.30231 C -0.45847 0.32546 -0.49076 0.29884 -0.44987 0.32292 C -0.44414 0.32639 -0.43854 0.33102 -0.43256 0.33333 C -0.41055 0.34097 -0.42305 0.33704 -0.39506 0.34329 C -0.3556 0.3669 -0.39727 0.34352 -0.29128 0.35347 C -0.28047 0.35486 -0.27735 0.35903 -0.26823 0.36412 C -0.26433 0.36574 -0.26055 0.36713 -0.25664 0.36921 C -0.25391 0.3706 -0.25091 0.37292 -0.24805 0.37407 C -0.24414 0.37616 -0.24024 0.37731 -0.23646 0.3794 C -0.2336 0.38032 -0.23073 0.3831 -0.22787 0.38449 C -0.21068 0.39282 -0.21862 0.3875 -0.1961 0.39491 C -0.19219 0.39583 -0.18841 0.39861 -0.18451 0.4 C -0.17787 0.40208 -0.1711 0.40347 -0.16433 0.40509 C -0.12396 0.40347 -0.0836 0.40324 -0.04323 0.4 C -0.04024 0.39907 -0.03724 0.39722 -0.03451 0.39491 C -0.02279 0.38426 -0.02904 0.38657 -0.02019 0.37407 C -0.01745 0.37037 -0.01446 0.36713 -0.01146 0.36412 C -0.00782 0.36019 -0.00339 0.35856 3.125E-6 0.35347 C 0.00547 0.34606 0.00963 0.33657 0.01445 0.32801 L 0.02018 0.31782 C 0.02122 0.3125 0.02174 0.30741 0.02317 0.30231 C 0.02474 0.29653 0.02877 0.29306 0.0289 0.28704 C 0.02994 0.2456 0.03476 0.20903 0.02018 0.1794 C 0.01575 0.17037 0.01237 0.15648 0.00586 0.15347 C -0.00873 0.14722 -0.00196 0.15093 -0.01433 0.14352 C -0.0319 0.12245 -0.01328 0.14236 -0.03451 0.12824 C -0.06185 0.10972 -0.02891 0.12384 -0.06055 0.11273 C -0.06875 0.10509 -0.07227 0.10093 -0.08073 0.09722 C -0.09662 0.09005 -0.1 0.09213 -0.11823 0.08681 C -0.12305 0.08588 -0.12774 0.08333 -0.13269 0.08194 C -0.14024 0.07986 -0.14805 0.07824 -0.15573 0.07662 C -0.18164 0.07824 -0.20769 0.07894 -0.2336 0.08194 C -0.2375 0.08218 -0.24128 0.08565 -0.24519 0.08681 C -0.24987 0.08912 -0.25495 0.09005 -0.25951 0.09236 C -0.31302 0.11412 -0.26472 0.09398 -0.29128 0.10764 C -0.29506 0.10949 -0.29896 0.11065 -0.30287 0.11273 C -0.3086 0.11597 -0.31407 0.1213 -0.32006 0.12269 L -0.34037 0.12824 C -0.3668 0.15162 -0.3336 0.125 -0.37201 0.14352 C -0.37617 0.1456 -0.37956 0.15139 -0.3836 0.15347 C -0.38828 0.15648 -0.39323 0.15648 -0.39805 0.15903 C -0.43607 0.17685 -0.39805 0.16019 -0.42683 0.1794 C -0.4306 0.18148 -0.43464 0.18218 -0.43841 0.18449 C -0.44245 0.18727 -0.44597 0.1919 -0.44987 0.19491 C -0.45274 0.19699 -0.45573 0.19815 -0.4586 0.2 C -0.48034 0.21435 -0.46524 0.20648 -0.48451 0.21528 C -0.48737 0.21875 -0.49024 0.22199 -0.49323 0.22523 C -0.50378 0.23611 -0.51263 0.23912 -0.52201 0.25625 C -0.52487 0.26111 -0.52761 0.26713 -0.53073 0.27176 C -0.53334 0.27523 -0.53672 0.27801 -0.53933 0.28148 C -0.5444 0.29005 -0.54896 0.29907 -0.55378 0.30764 L -0.56823 0.33333 C -0.57006 0.33657 -0.57175 0.34051 -0.57396 0.34329 C -0.57683 0.34676 -0.57995 0.34954 -0.58256 0.35347 C -0.58672 0.36019 -0.59024 0.36736 -0.59414 0.37407 C -0.5961 0.37731 -0.59844 0.38032 -0.59987 0.38449 C -0.60183 0.38958 -0.60352 0.39514 -0.60573 0.4 C -0.60742 0.4037 -0.60977 0.40625 -0.61146 0.41019 C -0.61563 0.42014 -0.62292 0.44097 -0.62292 0.4412 C -0.62487 0.45116 -0.63021 0.46134 -0.62878 0.47176 C -0.62774 0.47847 -0.62748 0.48588 -0.62591 0.49236 C -0.62227 0.50718 -0.61081 0.52384 -0.60573 0.5331 C -0.59492 0.55185 -0.60091 0.5456 -0.58841 0.5537 C -0.58242 0.56435 -0.57904 0.5706 -0.5711 0.5794 C -0.56836 0.58218 -0.56524 0.58287 -0.56237 0.58449 C -0.54089 0.61319 -0.56172 0.58935 -0.53646 0.60486 C -0.53242 0.60741 -0.52891 0.61273 -0.52487 0.61458 C -0.51654 0.6206 -0.50417 0.62245 -0.4961 0.62569 C -0.4931 0.62685 -0.49037 0.6294 -0.48737 0.63009 C -0.48269 0.63287 -0.47774 0.6331 -0.47305 0.63588 C -0.47006 0.63634 -0.46732 0.63912 -0.46433 0.64097 C -0.45964 0.64236 -0.45469 0.64375 -0.44987 0.64537 C -0.44401 0.64861 -0.43841 0.65301 -0.43256 0.65625 C -0.42969 0.65787 -0.42696 0.66019 -0.42396 0.66111 C -0.42006 0.66319 -0.41641 0.66551 -0.41237 0.66667 C -0.40287 0.66898 -0.3931 0.66921 -0.3836 0.67176 C -0.37383 0.67361 -0.36446 0.67986 -0.35469 0.68194 C -0.32396 0.68819 -0.33737 0.68333 -0.31433 0.69236 C -0.28073 0.69051 -0.24701 0.68958 -0.21341 0.68634 C -0.21042 0.68611 -0.20756 0.68333 -0.20469 0.68194 C -0.20078 0.67894 -0.19727 0.67361 -0.19323 0.67176 C -0.18946 0.66921 -0.18542 0.66875 -0.18164 0.66667 C -0.1767 0.66366 -0.17214 0.65833 -0.16719 0.65625 C -0.15964 0.65162 -0.14414 0.64537 -0.14414 0.6456 C -0.1194 0.61667 -0.15078 0.65162 -0.12683 0.63009 C -0.1069 0.61296 -0.13073 0.62593 -0.10664 0.61458 C -0.10378 0.61111 -0.10078 0.60833 -0.09805 0.60486 C -0.07748 0.57593 -0.11029 0.6162 -0.0836 0.58449 C -0.07969 0.57384 -0.07696 0.5625 -0.07201 0.5537 C -0.06667 0.54421 -0.0642 0.54097 -0.06055 0.52824 C -0.053 0.50162 -0.06315 0.52245 -0.05183 0.50208 L -0.04323 0.45625 L -0.04037 0.44097 L -0.0375 0.42569 C -0.03959 0.36875 -0.03711 0.36597 -0.04323 0.32801 C -0.04401 0.32292 -0.04427 0.31713 -0.0461 0.3125 C -0.04922 0.30486 -0.05378 0.29907 -0.05769 0.29236 L -0.06914 0.27176 L -0.07787 0.26667 C -0.07969 0.26273 -0.08125 0.2588 -0.0836 0.25625 C -0.09037 0.24861 -0.0961 0.25116 -0.10378 0.25116 " pathEditMode="relative" rAng="0" ptsTypes="AAAAAAAAAAAAAAAAAAAAAAAAAAAAAAAAAAAAAAAAAAAAAAAAAAAAAAAAAAAAAAAAAAAAAAAAAAAAAAAAAAAAAAAAAAAAAAAAAAAAAAAAAAAAAAAAAAAAAAAAAAAAAAAAAAAAAA">
                                      <p:cBhvr>
                                        <p:cTn id="6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08" y="2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mg0.liveinternet.ru/images/attach/c/0/120/595/120595590_6ea0fa6ba1740497641c3649a5e98c0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11"/>
            <a:ext cx="12192000" cy="730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6908" y="3232490"/>
            <a:ext cx="3430588" cy="3168310"/>
          </a:xfrm>
        </p:spPr>
        <p:txBody>
          <a:bodyPr>
            <a:normAutofit lnSpcReduction="10000"/>
          </a:bodyPr>
          <a:lstStyle/>
          <a:p>
            <a:r>
              <a:rPr lang="ru-RU" sz="2200" b="1" dirty="0">
                <a:solidFill>
                  <a:schemeClr val="bg1"/>
                </a:solidFill>
                <a:latin typeface="Arial" panose="020B0604020202020204" pitchFamily="34" charset="0"/>
              </a:rPr>
              <a:t>- Постой, не тебе ли</a:t>
            </a:r>
          </a:p>
          <a:p>
            <a:r>
              <a:rPr lang="ru-RU" sz="2200" b="1" dirty="0">
                <a:solidFill>
                  <a:schemeClr val="bg1"/>
                </a:solidFill>
                <a:latin typeface="Arial" panose="020B0604020202020204" pitchFamily="34" charset="0"/>
              </a:rPr>
              <a:t>На прошлой неделе</a:t>
            </a:r>
          </a:p>
          <a:p>
            <a:r>
              <a:rPr lang="ru-RU" sz="2200" b="1" dirty="0">
                <a:solidFill>
                  <a:schemeClr val="bg1"/>
                </a:solidFill>
                <a:latin typeface="Arial" panose="020B0604020202020204" pitchFamily="34" charset="0"/>
              </a:rPr>
              <a:t>Я выслал две пары</a:t>
            </a:r>
          </a:p>
          <a:p>
            <a:r>
              <a:rPr lang="ru-RU" sz="2200" b="1" dirty="0">
                <a:solidFill>
                  <a:schemeClr val="bg1"/>
                </a:solidFill>
                <a:latin typeface="Arial" panose="020B0604020202020204" pitchFamily="34" charset="0"/>
              </a:rPr>
              <a:t>Отличных калош</a:t>
            </a:r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?</a:t>
            </a:r>
          </a:p>
          <a:p>
            <a:pPr lvl="0">
              <a:buClr>
                <a:prstClr val="white"/>
              </a:buClr>
            </a:pPr>
            <a:r>
              <a:rPr lang="ru-RU" sz="2200" b="1" dirty="0">
                <a:solidFill>
                  <a:prstClr val="black"/>
                </a:solidFill>
                <a:latin typeface="Arial" panose="020B0604020202020204" pitchFamily="34" charset="0"/>
              </a:rPr>
              <a:t>- Ах, те, что ты выслал</a:t>
            </a:r>
          </a:p>
          <a:p>
            <a:pPr lvl="0">
              <a:buClr>
                <a:prstClr val="white"/>
              </a:buClr>
            </a:pPr>
            <a:r>
              <a:rPr lang="ru-RU" sz="2200" b="1" dirty="0">
                <a:solidFill>
                  <a:prstClr val="black"/>
                </a:solidFill>
                <a:latin typeface="Arial" panose="020B0604020202020204" pitchFamily="34" charset="0"/>
              </a:rPr>
              <a:t>На прошлой неделе,</a:t>
            </a:r>
          </a:p>
          <a:p>
            <a:pPr lvl="0">
              <a:buClr>
                <a:prstClr val="white"/>
              </a:buClr>
            </a:pPr>
            <a:r>
              <a:rPr lang="ru-RU" sz="2200" b="1" dirty="0">
                <a:solidFill>
                  <a:prstClr val="black"/>
                </a:solidFill>
                <a:latin typeface="Arial" panose="020B0604020202020204" pitchFamily="34" charset="0"/>
              </a:rPr>
              <a:t>Мы давно уже съели,</a:t>
            </a:r>
          </a:p>
          <a:p>
            <a:endParaRPr lang="ru-RU" sz="22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5" name="Picture 2" descr="http://www.playcast.ru/uploads/2016/02/19/1739000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158" y="-19050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ttp://glamik.ru/_pu/35/5148521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00890"/>
            <a:ext cx="2631599" cy="263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http://mirmamok.ru/files/d95/d95d709b743a555caccb9ffbec94f96f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4820" y="4100079"/>
            <a:ext cx="333375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06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0 C -0.00573 -0.00509 -0.01133 -0.01088 -0.01732 -0.01551 C -0.02006 -0.01759 -0.02318 -0.01806 -0.02591 -0.0206 C -0.02904 -0.02338 -0.03138 -0.02847 -0.03451 -0.03079 C -0.03815 -0.03356 -0.04232 -0.0338 -0.0461 -0.03588 C -0.05065 -0.03866 -0.06315 -0.04884 -0.06914 -0.05139 C -0.07487 -0.0537 -0.08073 -0.05417 -0.08646 -0.05648 C -0.08946 -0.05764 -0.09219 -0.06019 -0.09519 -0.06157 C -0.09896 -0.06343 -0.10287 -0.06458 -0.10664 -0.06667 C -0.11159 -0.06968 -0.11615 -0.07454 -0.1211 -0.07708 C -0.1306 -0.08148 -0.14063 -0.08171 -0.15 -0.08727 C -0.16849 -0.09838 -0.15078 -0.08889 -0.18451 -0.09745 C -0.1961 -0.10046 -0.21914 -0.10764 -0.21914 -0.10741 L -0.46433 -0.10255 C -0.475 -0.10231 -0.48542 -0.09884 -0.4961 -0.09745 C -0.51146 -0.09537 -0.52683 -0.09398 -0.54219 -0.09236 C -0.56185 -0.08079 -0.53776 -0.09537 -0.56524 -0.07708 C -0.5681 -0.075 -0.5711 -0.07361 -0.57396 -0.07176 C -0.57591 -0.06852 -0.578 -0.06528 -0.57969 -0.06157 C -0.5819 -0.05671 -0.58321 -0.05093 -0.58542 -0.0463 C -0.59987 -0.01736 -0.59831 -0.02083 -0.61146 -0.00509 C -0.61237 0 -0.61276 0.00556 -0.61433 0.01019 C -0.61576 0.01435 -0.61836 0.01667 -0.62006 0.02037 C -0.63464 0.05255 -0.61771 0.0213 -0.63164 0.04606 C -0.63256 0.05463 -0.6349 0.06273 -0.63451 0.07176 C -0.63347 0.09144 -0.62709 0.10556 -0.62292 0.12269 C -0.61732 0.1463 -0.62396 0.13171 -0.61433 0.14861 C -0.60742 0.18542 -0.61732 0.14329 -0.60274 0.17431 C -0.59414 0.19236 -0.59909 0.20949 -0.58542 0.22523 L -0.55951 0.25625 C -0.55664 0.25949 -0.55417 0.26412 -0.55091 0.26667 C -0.53125 0.27824 -0.55534 0.26366 -0.52774 0.28148 C -0.51706 0.28912 -0.50808 0.29213 -0.4961 0.29699 L -0.48451 0.30231 C -0.45847 0.32546 -0.49076 0.29884 -0.44987 0.32292 C -0.44414 0.32639 -0.43854 0.33102 -0.43256 0.33333 C -0.41055 0.34097 -0.42305 0.33704 -0.39506 0.34329 C -0.3556 0.3669 -0.39727 0.34352 -0.29128 0.35347 C -0.28047 0.35486 -0.27735 0.35903 -0.26823 0.36412 C -0.26433 0.36574 -0.26055 0.36713 -0.25664 0.36921 C -0.25391 0.3706 -0.25091 0.37292 -0.24805 0.37407 C -0.24414 0.37616 -0.24024 0.37731 -0.23646 0.3794 C -0.2336 0.38032 -0.23073 0.3831 -0.22787 0.38449 C -0.21068 0.39282 -0.21862 0.3875 -0.1961 0.39491 C -0.19219 0.39583 -0.18841 0.39861 -0.18451 0.4 C -0.17787 0.40208 -0.1711 0.40347 -0.16433 0.40509 C -0.12396 0.40347 -0.0836 0.40324 -0.04323 0.4 C -0.04024 0.39907 -0.03724 0.39722 -0.03451 0.39491 C -0.02279 0.38426 -0.02904 0.38657 -0.02019 0.37407 C -0.01745 0.37037 -0.01446 0.36713 -0.01146 0.36412 C -0.00782 0.36019 -0.00339 0.35856 3.125E-6 0.35347 C 0.00547 0.34606 0.00963 0.33657 0.01445 0.32801 L 0.02018 0.31782 C 0.02122 0.3125 0.02174 0.30741 0.02317 0.30231 C 0.02474 0.29653 0.02877 0.29306 0.0289 0.28704 C 0.02994 0.2456 0.03476 0.20903 0.02018 0.1794 C 0.01575 0.17037 0.01237 0.15648 0.00586 0.15347 C -0.00873 0.14722 -0.00196 0.15093 -0.01433 0.14352 C -0.0319 0.12245 -0.01328 0.14236 -0.03451 0.12824 C -0.06185 0.10972 -0.02891 0.12384 -0.06055 0.11273 C -0.06875 0.10509 -0.07227 0.10093 -0.08073 0.09722 C -0.09662 0.09005 -0.1 0.09213 -0.11823 0.08681 C -0.12305 0.08588 -0.12774 0.08333 -0.13269 0.08194 C -0.14024 0.07986 -0.14805 0.07824 -0.15573 0.07662 C -0.18164 0.07824 -0.20769 0.07894 -0.2336 0.08194 C -0.2375 0.08218 -0.24128 0.08565 -0.24519 0.08681 C -0.24987 0.08912 -0.25495 0.09005 -0.25951 0.09236 C -0.31302 0.11412 -0.26472 0.09398 -0.29128 0.10764 C -0.29506 0.10949 -0.29896 0.11065 -0.30287 0.11273 C -0.3086 0.11597 -0.31407 0.1213 -0.32006 0.12269 L -0.34037 0.12824 C -0.3668 0.15162 -0.3336 0.125 -0.37201 0.14352 C -0.37617 0.1456 -0.37956 0.15139 -0.3836 0.15347 C -0.38828 0.15648 -0.39323 0.15648 -0.39805 0.15903 C -0.43607 0.17685 -0.39805 0.16019 -0.42683 0.1794 C -0.4306 0.18148 -0.43464 0.18218 -0.43841 0.18449 C -0.44245 0.18727 -0.44597 0.1919 -0.44987 0.19491 C -0.45274 0.19699 -0.45573 0.19815 -0.4586 0.2 C -0.48034 0.21435 -0.46524 0.20648 -0.48451 0.21528 C -0.48737 0.21875 -0.49024 0.22199 -0.49323 0.22523 C -0.50378 0.23611 -0.51263 0.23912 -0.52201 0.25625 C -0.52487 0.26111 -0.52761 0.26713 -0.53073 0.27176 C -0.53334 0.27523 -0.53672 0.27801 -0.53933 0.28148 C -0.5444 0.29005 -0.54896 0.29907 -0.55378 0.30764 L -0.56823 0.33333 C -0.57006 0.33657 -0.57175 0.34051 -0.57396 0.34329 C -0.57683 0.34676 -0.57995 0.34954 -0.58256 0.35347 C -0.58672 0.36019 -0.59024 0.36736 -0.59414 0.37407 C -0.5961 0.37731 -0.59844 0.38032 -0.59987 0.38449 C -0.60183 0.38958 -0.60352 0.39514 -0.60573 0.4 C -0.60742 0.4037 -0.60977 0.40625 -0.61146 0.41019 C -0.61563 0.42014 -0.62292 0.44097 -0.62292 0.4412 C -0.62487 0.45116 -0.63021 0.46134 -0.62878 0.47176 C -0.62774 0.47847 -0.62748 0.48588 -0.62591 0.49236 C -0.62227 0.50718 -0.61081 0.52384 -0.60573 0.5331 C -0.59492 0.55185 -0.60091 0.5456 -0.58841 0.5537 C -0.58242 0.56435 -0.57904 0.5706 -0.5711 0.5794 C -0.56836 0.58218 -0.56524 0.58287 -0.56237 0.58449 C -0.54089 0.61319 -0.56172 0.58935 -0.53646 0.60486 C -0.53242 0.60741 -0.52891 0.61273 -0.52487 0.61458 C -0.51654 0.6206 -0.50417 0.62245 -0.4961 0.62569 C -0.4931 0.62685 -0.49037 0.6294 -0.48737 0.63009 C -0.48269 0.63287 -0.47774 0.6331 -0.47305 0.63588 C -0.47006 0.63634 -0.46732 0.63912 -0.46433 0.64097 C -0.45964 0.64236 -0.45469 0.64375 -0.44987 0.64537 C -0.44401 0.64861 -0.43841 0.65301 -0.43256 0.65625 C -0.42969 0.65787 -0.42696 0.66019 -0.42396 0.66111 C -0.42006 0.66319 -0.41641 0.66551 -0.41237 0.66667 C -0.40287 0.66898 -0.3931 0.66921 -0.3836 0.67176 C -0.37383 0.67361 -0.36446 0.67986 -0.35469 0.68194 C -0.32396 0.68819 -0.33737 0.68333 -0.31433 0.69236 C -0.28073 0.69051 -0.24701 0.68958 -0.21341 0.68634 C -0.21042 0.68611 -0.20756 0.68333 -0.20469 0.68194 C -0.20078 0.67894 -0.19727 0.67361 -0.19323 0.67176 C -0.18946 0.66921 -0.18542 0.66875 -0.18164 0.66667 C -0.1767 0.66366 -0.17214 0.65833 -0.16719 0.65625 C -0.15964 0.65162 -0.14414 0.64537 -0.14414 0.6456 C -0.1194 0.61667 -0.15078 0.65162 -0.12683 0.63009 C -0.1069 0.61296 -0.13073 0.62593 -0.10664 0.61458 C -0.10378 0.61111 -0.10078 0.60833 -0.09805 0.60486 C -0.07748 0.57593 -0.11029 0.6162 -0.0836 0.58449 C -0.07969 0.57384 -0.07696 0.5625 -0.07201 0.5537 C -0.06667 0.54421 -0.0642 0.54097 -0.06055 0.52824 C -0.053 0.50162 -0.06315 0.52245 -0.05183 0.50208 L -0.04323 0.45625 L -0.04037 0.44097 L -0.0375 0.42569 C -0.03959 0.36875 -0.03711 0.36597 -0.04323 0.32801 C -0.04401 0.32292 -0.04427 0.31713 -0.0461 0.3125 C -0.04922 0.30486 -0.05378 0.29907 -0.05769 0.29236 L -0.06914 0.27176 L -0.07787 0.26667 C -0.07969 0.26273 -0.08125 0.2588 -0.0836 0.25625 C -0.09037 0.24861 -0.0961 0.25116 -0.10378 0.25116 " pathEditMode="relative" rAng="0" ptsTypes="AAAAAAAAAAAAAAAAAAAAAAAAAAAAAAAAAAAAAAAAAAAAAAAAAAAAAAAAAAAAAAAAAAAAAAAAAAAAAAAAAAAAAAAAAAAAAAAAAAAAAAAAAAAAAAAAAAAAAAAAAAAAAAAAAAAAAA">
                                      <p:cBhvr>
                                        <p:cTn id="6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08" y="2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85185E-6 L -2.70833E-6 0.00023 C 0.00417 0.00741 0.00886 0.01435 0.01276 0.02268 C 0.01615 0.02986 0.01849 0.03796 0.02136 0.0456 C 0.02279 0.0493 0.02383 0.0537 0.02565 0.05694 L 0.03633 0.07616 C 0.03776 0.0787 0.03959 0.08079 0.04063 0.08379 C 0.04206 0.0875 0.0431 0.0919 0.04492 0.09514 C 0.04675 0.09838 0.04935 0.09977 0.0513 0.10278 C 0.053 0.10486 0.05404 0.1081 0.0556 0.11041 C 0.05769 0.11319 0.06016 0.11504 0.06211 0.11805 C 0.06446 0.12153 0.06602 0.12639 0.06849 0.1294 C 0.07045 0.13171 0.07279 0.13194 0.075 0.1331 C 0.08464 0.15046 0.07253 0.12963 0.08776 0.15231 C 0.09545 0.16366 0.08841 0.15717 0.09857 0.16759 C 0.10521 0.1743 0.10782 0.1743 0.11354 0.18264 C 0.11589 0.18611 0.11758 0.19074 0.11992 0.19421 C 0.12188 0.19699 0.12422 0.19907 0.1263 0.20185 C 0.1293 0.20555 0.13216 0.20903 0.1349 0.21319 C 0.13646 0.21551 0.1375 0.21875 0.13907 0.22083 C 0.14831 0.23171 0.14662 0.2243 0.15404 0.23611 C 0.15729 0.24074 0.15938 0.24722 0.16276 0.25139 C 0.17253 0.26296 0.16745 0.25555 0.17774 0.27407 L 0.18633 0.28935 C 0.18776 0.2919 0.18959 0.29398 0.19063 0.29699 C 0.19206 0.30069 0.19323 0.30486 0.19492 0.30833 C 0.19753 0.31389 0.20065 0.31852 0.20352 0.32361 C 0.20495 0.32616 0.20664 0.32824 0.20782 0.33125 C 0.20925 0.33518 0.21094 0.33866 0.21211 0.34259 C 0.21315 0.34629 0.21315 0.35069 0.2142 0.35416 C 0.21667 0.36204 0.22279 0.37708 0.22279 0.37731 C 0.22357 0.38079 0.22383 0.38495 0.225 0.38842 C 0.22604 0.39143 0.22826 0.39282 0.22917 0.39606 C 0.23907 0.43102 0.22813 0.40926 0.23776 0.42639 C 0.24388 0.45879 0.23542 0.41944 0.24427 0.4456 C 0.24545 0.44907 0.24519 0.45347 0.24636 0.45694 C 0.24818 0.4625 0.25091 0.4669 0.25274 0.47222 C 0.25443 0.47708 0.25547 0.48241 0.25703 0.4875 C 0.25834 0.49143 0.2599 0.49514 0.26133 0.49884 C 0.26211 0.50278 0.26237 0.50694 0.26354 0.51018 C 0.2711 0.53287 0.26472 0.5 0.27214 0.5294 C 0.27396 0.53657 0.2763 0.55208 0.2763 0.55231 C 0.27617 0.55486 0.27448 0.58032 0.27214 0.58657 C 0.27045 0.59097 0.26758 0.59375 0.26563 0.59791 C 0.26407 0.60139 0.26302 0.60579 0.26133 0.60926 C 0.26016 0.61204 0.25834 0.61412 0.25703 0.6169 C 0.25547 0.6206 0.25443 0.625 0.25274 0.62847 C 0.25013 0.63379 0.24714 0.63842 0.24427 0.64352 C 0.24284 0.64606 0.24102 0.64815 0.23998 0.65116 C 0.23854 0.65509 0.2375 0.65949 0.23568 0.66273 C 0.23386 0.66597 0.23125 0.66736 0.22917 0.67037 C 0.22761 0.67245 0.22657 0.67569 0.225 0.67778 C 0.22292 0.68079 0.22045 0.68264 0.21849 0.68541 C 0.2155 0.69028 0.21276 0.6956 0.2099 0.70069 C 0.20847 0.70324 0.20742 0.70671 0.2056 0.70833 L 0.2013 0.71227 L 0.2099 0.71991 " pathEditMode="relative" rAng="0" ptsTypes="AAAAAAAAAAAAAAAAAAAAAAAAAAAAAAAAAAAAAAAAAAAAAAAAAAAAAAAAA">
                                      <p:cBhvr>
                                        <p:cTn id="9" dur="2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15" y="3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111E-6 L -0.49011 -0.0270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05" y="-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mg0.liveinternet.ru/images/attach/c/0/120/595/120595590_6ea0fa6ba1740497641c3649a5e98c0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0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6908" y="3232490"/>
            <a:ext cx="3430588" cy="3168310"/>
          </a:xfrm>
        </p:spPr>
        <p:txBody>
          <a:bodyPr>
            <a:normAutofit/>
          </a:bodyPr>
          <a:lstStyle/>
          <a:p>
            <a:endParaRPr lang="ru-RU" sz="22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5" name="Picture 2" descr="http://www.playcast.ru/uploads/2016/02/19/1739000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158" y="-19050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ttp://glamik.ru/_pu/35/5148521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891"/>
            <a:ext cx="2414158" cy="241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http://mirmamok.ru/files/d95/d95d709b743a555caccb9ffbec94f96f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4820" y="4100079"/>
            <a:ext cx="333375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94517" y="3465506"/>
            <a:ext cx="3802966" cy="2702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ru-RU" sz="2200" b="1" dirty="0">
                <a:solidFill>
                  <a:prstClr val="black"/>
                </a:solidFill>
                <a:latin typeface="Arial" panose="020B0604020202020204" pitchFamily="34" charset="0"/>
              </a:rPr>
              <a:t>И ждём не дождёмся,</a:t>
            </a:r>
          </a:p>
          <a:p>
            <a:pPr lvl="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ru-RU" sz="2200" b="1" dirty="0">
                <a:solidFill>
                  <a:prstClr val="black"/>
                </a:solidFill>
                <a:latin typeface="Arial" panose="020B0604020202020204" pitchFamily="34" charset="0"/>
              </a:rPr>
              <a:t>Когда же ты снова пришлёшь</a:t>
            </a:r>
          </a:p>
          <a:p>
            <a:pPr lvl="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ru-RU" sz="2200" b="1" dirty="0">
                <a:solidFill>
                  <a:prstClr val="black"/>
                </a:solidFill>
                <a:latin typeface="Arial" panose="020B0604020202020204" pitchFamily="34" charset="0"/>
              </a:rPr>
              <a:t>К нашему ужину</a:t>
            </a:r>
          </a:p>
          <a:p>
            <a:pPr lvl="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ru-RU" sz="2200" b="1" dirty="0">
                <a:solidFill>
                  <a:prstClr val="black"/>
                </a:solidFill>
                <a:latin typeface="Arial" panose="020B0604020202020204" pitchFamily="34" charset="0"/>
              </a:rPr>
              <a:t>Дюжину</a:t>
            </a:r>
          </a:p>
          <a:p>
            <a:pPr lvl="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ru-RU" sz="2200" b="1" dirty="0">
                <a:solidFill>
                  <a:prstClr val="black"/>
                </a:solidFill>
                <a:latin typeface="Arial" panose="020B0604020202020204" pitchFamily="34" charset="0"/>
              </a:rPr>
              <a:t>Новых и сладких калош!</a:t>
            </a:r>
          </a:p>
        </p:txBody>
      </p:sp>
    </p:spTree>
    <p:extLst>
      <p:ext uri="{BB962C8B-B14F-4D97-AF65-F5344CB8AC3E}">
        <p14:creationId xmlns:p14="http://schemas.microsoft.com/office/powerpoint/2010/main" val="54673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0 C -0.00573 -0.00509 -0.01133 -0.01088 -0.01732 -0.01551 C -0.02006 -0.01759 -0.02318 -0.01806 -0.02591 -0.0206 C -0.02904 -0.02338 -0.03138 -0.02847 -0.03451 -0.03079 C -0.03815 -0.03356 -0.04232 -0.0338 -0.0461 -0.03588 C -0.05065 -0.03866 -0.06315 -0.04884 -0.06914 -0.05139 C -0.07487 -0.0537 -0.08073 -0.05417 -0.08646 -0.05648 C -0.08946 -0.05764 -0.09219 -0.06019 -0.09519 -0.06157 C -0.09896 -0.06343 -0.10287 -0.06458 -0.10664 -0.06667 C -0.11159 -0.06968 -0.11615 -0.07454 -0.1211 -0.07708 C -0.1306 -0.08148 -0.14063 -0.08171 -0.15 -0.08727 C -0.16849 -0.09838 -0.15078 -0.08889 -0.18451 -0.09745 C -0.1961 -0.10046 -0.21914 -0.10764 -0.21914 -0.10741 L -0.46433 -0.10255 C -0.475 -0.10231 -0.48542 -0.09884 -0.4961 -0.09745 C -0.51146 -0.09537 -0.52683 -0.09398 -0.54219 -0.09236 C -0.56185 -0.08079 -0.53776 -0.09537 -0.56524 -0.07708 C -0.5681 -0.075 -0.5711 -0.07361 -0.57396 -0.07176 C -0.57591 -0.06852 -0.578 -0.06528 -0.57969 -0.06157 C -0.5819 -0.05671 -0.58321 -0.05093 -0.58542 -0.0463 C -0.59987 -0.01736 -0.59831 -0.02083 -0.61146 -0.00509 C -0.61237 0 -0.61276 0.00556 -0.61433 0.01019 C -0.61576 0.01435 -0.61836 0.01667 -0.62006 0.02037 C -0.63464 0.05255 -0.61771 0.0213 -0.63164 0.04606 C -0.63256 0.05463 -0.6349 0.06273 -0.63451 0.07176 C -0.63347 0.09144 -0.62709 0.10556 -0.62292 0.12269 C -0.61732 0.1463 -0.62396 0.13171 -0.61433 0.14861 C -0.60742 0.18542 -0.61732 0.14329 -0.60274 0.17431 C -0.59414 0.19236 -0.59909 0.20949 -0.58542 0.22523 L -0.55951 0.25625 C -0.55664 0.25949 -0.55417 0.26412 -0.55091 0.26667 C -0.53125 0.27824 -0.55534 0.26366 -0.52774 0.28148 C -0.51706 0.28912 -0.50808 0.29213 -0.4961 0.29699 L -0.48451 0.30231 C -0.45847 0.32546 -0.49076 0.29884 -0.44987 0.32292 C -0.44414 0.32639 -0.43854 0.33102 -0.43256 0.33333 C -0.41055 0.34097 -0.42305 0.33704 -0.39506 0.34329 C -0.3556 0.3669 -0.39727 0.34352 -0.29128 0.35347 C -0.28047 0.35486 -0.27735 0.35903 -0.26823 0.36412 C -0.26433 0.36574 -0.26055 0.36713 -0.25664 0.36921 C -0.25391 0.3706 -0.25091 0.37292 -0.24805 0.37407 C -0.24414 0.37616 -0.24024 0.37731 -0.23646 0.3794 C -0.2336 0.38032 -0.23073 0.3831 -0.22787 0.38449 C -0.21068 0.39282 -0.21862 0.3875 -0.1961 0.39491 C -0.19219 0.39583 -0.18841 0.39861 -0.18451 0.4 C -0.17787 0.40208 -0.1711 0.40347 -0.16433 0.40509 C -0.12396 0.40347 -0.0836 0.40324 -0.04323 0.4 C -0.04024 0.39907 -0.03724 0.39722 -0.03451 0.39491 C -0.02279 0.38426 -0.02904 0.38657 -0.02019 0.37407 C -0.01745 0.37037 -0.01446 0.36713 -0.01146 0.36412 C -0.00782 0.36019 -0.00339 0.35856 3.125E-6 0.35347 C 0.00547 0.34606 0.00963 0.33657 0.01445 0.32801 L 0.02018 0.31782 C 0.02122 0.3125 0.02174 0.30741 0.02317 0.30231 C 0.02474 0.29653 0.02877 0.29306 0.0289 0.28704 C 0.02994 0.2456 0.03476 0.20903 0.02018 0.1794 C 0.01575 0.17037 0.01237 0.15648 0.00586 0.15347 C -0.00873 0.14722 -0.00196 0.15093 -0.01433 0.14352 C -0.0319 0.12245 -0.01328 0.14236 -0.03451 0.12824 C -0.06185 0.10972 -0.02891 0.12384 -0.06055 0.11273 C -0.06875 0.10509 -0.07227 0.10093 -0.08073 0.09722 C -0.09662 0.09005 -0.1 0.09213 -0.11823 0.08681 C -0.12305 0.08588 -0.12774 0.08333 -0.13269 0.08194 C -0.14024 0.07986 -0.14805 0.07824 -0.15573 0.07662 C -0.18164 0.07824 -0.20769 0.07894 -0.2336 0.08194 C -0.2375 0.08218 -0.24128 0.08565 -0.24519 0.08681 C -0.24987 0.08912 -0.25495 0.09005 -0.25951 0.09236 C -0.31302 0.11412 -0.26472 0.09398 -0.29128 0.10764 C -0.29506 0.10949 -0.29896 0.11065 -0.30287 0.11273 C -0.3086 0.11597 -0.31407 0.1213 -0.32006 0.12269 L -0.34037 0.12824 C -0.3668 0.15162 -0.3336 0.125 -0.37201 0.14352 C -0.37617 0.1456 -0.37956 0.15139 -0.3836 0.15347 C -0.38828 0.15648 -0.39323 0.15648 -0.39805 0.15903 C -0.43607 0.17685 -0.39805 0.16019 -0.42683 0.1794 C -0.4306 0.18148 -0.43464 0.18218 -0.43841 0.18449 C -0.44245 0.18727 -0.44597 0.1919 -0.44987 0.19491 C -0.45274 0.19699 -0.45573 0.19815 -0.4586 0.2 C -0.48034 0.21435 -0.46524 0.20648 -0.48451 0.21528 C -0.48737 0.21875 -0.49024 0.22199 -0.49323 0.22523 C -0.50378 0.23611 -0.51263 0.23912 -0.52201 0.25625 C -0.52487 0.26111 -0.52761 0.26713 -0.53073 0.27176 C -0.53334 0.27523 -0.53672 0.27801 -0.53933 0.28148 C -0.5444 0.29005 -0.54896 0.29907 -0.55378 0.30764 L -0.56823 0.33333 C -0.57006 0.33657 -0.57175 0.34051 -0.57396 0.34329 C -0.57683 0.34676 -0.57995 0.34954 -0.58256 0.35347 C -0.58672 0.36019 -0.59024 0.36736 -0.59414 0.37407 C -0.5961 0.37731 -0.59844 0.38032 -0.59987 0.38449 C -0.60183 0.38958 -0.60352 0.39514 -0.60573 0.4 C -0.60742 0.4037 -0.60977 0.40625 -0.61146 0.41019 C -0.61563 0.42014 -0.62292 0.44097 -0.62292 0.4412 C -0.62487 0.45116 -0.63021 0.46134 -0.62878 0.47176 C -0.62774 0.47847 -0.62748 0.48588 -0.62591 0.49236 C -0.62227 0.50718 -0.61081 0.52384 -0.60573 0.5331 C -0.59492 0.55185 -0.60091 0.5456 -0.58841 0.5537 C -0.58242 0.56435 -0.57904 0.5706 -0.5711 0.5794 C -0.56836 0.58218 -0.56524 0.58287 -0.56237 0.58449 C -0.54089 0.61319 -0.56172 0.58935 -0.53646 0.60486 C -0.53242 0.60741 -0.52891 0.61273 -0.52487 0.61458 C -0.51654 0.6206 -0.50417 0.62245 -0.4961 0.62569 C -0.4931 0.62685 -0.49037 0.6294 -0.48737 0.63009 C -0.48269 0.63287 -0.47774 0.6331 -0.47305 0.63588 C -0.47006 0.63634 -0.46732 0.63912 -0.46433 0.64097 C -0.45964 0.64236 -0.45469 0.64375 -0.44987 0.64537 C -0.44401 0.64861 -0.43841 0.65301 -0.43256 0.65625 C -0.42969 0.65787 -0.42696 0.66019 -0.42396 0.66111 C -0.42006 0.66319 -0.41641 0.66551 -0.41237 0.66667 C -0.40287 0.66898 -0.3931 0.66921 -0.3836 0.67176 C -0.37383 0.67361 -0.36446 0.67986 -0.35469 0.68194 C -0.32396 0.68819 -0.33737 0.68333 -0.31433 0.69236 C -0.28073 0.69051 -0.24701 0.68958 -0.21341 0.68634 C -0.21042 0.68611 -0.20756 0.68333 -0.20469 0.68194 C -0.20078 0.67894 -0.19727 0.67361 -0.19323 0.67176 C -0.18946 0.66921 -0.18542 0.66875 -0.18164 0.66667 C -0.1767 0.66366 -0.17214 0.65833 -0.16719 0.65625 C -0.15964 0.65162 -0.14414 0.64537 -0.14414 0.6456 C -0.1194 0.61667 -0.15078 0.65162 -0.12683 0.63009 C -0.1069 0.61296 -0.13073 0.62593 -0.10664 0.61458 C -0.10378 0.61111 -0.10078 0.60833 -0.09805 0.60486 C -0.07748 0.57593 -0.11029 0.6162 -0.0836 0.58449 C -0.07969 0.57384 -0.07696 0.5625 -0.07201 0.5537 C -0.06667 0.54421 -0.0642 0.54097 -0.06055 0.52824 C -0.053 0.50162 -0.06315 0.52245 -0.05183 0.50208 L -0.04323 0.45625 L -0.04037 0.44097 L -0.0375 0.42569 C -0.03959 0.36875 -0.03711 0.36597 -0.04323 0.32801 C -0.04401 0.32292 -0.04427 0.31713 -0.0461 0.3125 C -0.04922 0.30486 -0.05378 0.29907 -0.05769 0.29236 L -0.06914 0.27176 L -0.07787 0.26667 C -0.07969 0.26273 -0.08125 0.2588 -0.0836 0.25625 C -0.09037 0.24861 -0.0961 0.25116 -0.10378 0.25116 " pathEditMode="relative" rAng="0" ptsTypes="AAAAAAAAAAAAAAAAAAAAAAAAAAAAAAAAAAAAAAAAAAAAAAAAAAAAAAAAAAAAAAAAAAAAAAAAAAAAAAAAAAAAAAAAAAAAAAAAAAAAAAAAAAAAAAAAAAAAAAAAAAAAAAAAAAAAAA">
                                      <p:cBhvr>
                                        <p:cTn id="6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08" y="2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L 1.66667E-6 0.00023 C 0.00417 0.0074 0.00885 0.01435 0.01276 0.02268 C 0.01614 0.02986 0.01849 0.03796 0.02135 0.0456 C 0.02278 0.0493 0.02383 0.0537 0.02565 0.05694 L 0.03633 0.07615 C 0.03776 0.0787 0.03958 0.08078 0.04062 0.08379 C 0.04206 0.0875 0.0431 0.0919 0.04492 0.09514 C 0.04674 0.09838 0.04935 0.09977 0.0513 0.10278 C 0.05299 0.10486 0.05403 0.1081 0.0556 0.11041 C 0.05768 0.11319 0.06015 0.11504 0.06211 0.11805 C 0.06445 0.12153 0.06601 0.12639 0.06849 0.1294 C 0.07044 0.13171 0.07278 0.13194 0.075 0.1331 C 0.08463 0.15046 0.07252 0.12963 0.08776 0.15231 C 0.09544 0.16365 0.08841 0.15717 0.09857 0.16759 C 0.10521 0.1743 0.10781 0.1743 0.11354 0.18264 C 0.11588 0.18611 0.11758 0.19074 0.11992 0.19421 C 0.12187 0.19699 0.12422 0.19907 0.1263 0.20185 C 0.1293 0.20555 0.13216 0.20903 0.13489 0.21319 C 0.13646 0.21551 0.1375 0.21875 0.13906 0.22083 C 0.14831 0.23171 0.14661 0.2243 0.15403 0.23611 C 0.15729 0.24074 0.15937 0.24722 0.16276 0.25139 C 0.17252 0.26296 0.16745 0.25555 0.17773 0.27407 L 0.18633 0.28935 C 0.18776 0.2919 0.18958 0.29398 0.19062 0.29699 C 0.19206 0.30069 0.19323 0.30486 0.19492 0.30833 C 0.19752 0.31389 0.20065 0.31852 0.20351 0.32361 C 0.20495 0.32615 0.20664 0.32824 0.20781 0.33125 C 0.20924 0.33518 0.21094 0.33865 0.21211 0.34259 C 0.21315 0.34629 0.21315 0.35069 0.21419 0.35416 C 0.21667 0.36203 0.22278 0.37708 0.22278 0.37731 C 0.22357 0.38078 0.22383 0.38495 0.225 0.38842 C 0.22604 0.39143 0.22825 0.39282 0.22917 0.39606 C 0.23906 0.43102 0.22812 0.40926 0.23776 0.42639 C 0.24388 0.45879 0.23542 0.41944 0.24427 0.4456 C 0.24544 0.44907 0.24518 0.45347 0.24635 0.45694 C 0.24818 0.4625 0.25091 0.4669 0.25273 0.47222 C 0.25443 0.47708 0.25547 0.4824 0.25703 0.4875 C 0.25833 0.49143 0.25989 0.49514 0.26133 0.49884 C 0.26211 0.50278 0.26237 0.50694 0.26354 0.51018 C 0.27109 0.53287 0.26471 0.5 0.27213 0.5294 C 0.27396 0.53657 0.2763 0.55208 0.2763 0.55231 C 0.27617 0.55486 0.27448 0.58032 0.27213 0.58657 C 0.27044 0.59097 0.26758 0.59375 0.26562 0.59791 C 0.26406 0.60139 0.26302 0.60578 0.26133 0.60926 C 0.26015 0.61203 0.25833 0.61412 0.25703 0.6169 C 0.25547 0.6206 0.25443 0.625 0.25273 0.62847 C 0.25013 0.63379 0.24713 0.63842 0.24427 0.64352 C 0.24284 0.64606 0.24101 0.64815 0.23997 0.65115 C 0.23854 0.65509 0.2375 0.65949 0.23568 0.66273 C 0.23385 0.66597 0.23125 0.66736 0.22917 0.67037 C 0.2276 0.67245 0.22656 0.67569 0.225 0.67778 C 0.22292 0.68078 0.22044 0.68264 0.21849 0.68541 C 0.21549 0.69028 0.21276 0.6956 0.20989 0.70069 C 0.20846 0.70324 0.20742 0.70671 0.2056 0.70833 L 0.2013 0.71227 L 0.20989 0.7199 " pathEditMode="relative" rAng="0" ptsTypes="AAAAAAAAAAAAAAAAAAAAAAAAAAAAAAAAAAAAAAAAAAAAAAAAAAAAAAAAA">
                                      <p:cBhvr>
                                        <p:cTn id="9" dur="2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15" y="3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111E-6 L -0.49011 -0.0270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05" y="-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mg0.liveinternet.ru/images/attach/c/0/120/595/120595590_6ea0fa6ba1740497641c3649a5e98c0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3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36250" y="3623541"/>
            <a:ext cx="3029659" cy="2988155"/>
          </a:xfrm>
        </p:spPr>
        <p:txBody>
          <a:bodyPr>
            <a:normAutofit/>
          </a:bodyPr>
          <a:lstStyle/>
          <a:p>
            <a:r>
              <a:rPr lang="ru-RU" sz="2200" b="1" dirty="0">
                <a:solidFill>
                  <a:schemeClr val="bg1"/>
                </a:solidFill>
                <a:latin typeface="Arial" panose="020B0604020202020204" pitchFamily="34" charset="0"/>
              </a:rPr>
              <a:t>А потом позвонили </a:t>
            </a:r>
            <a:r>
              <a:rPr lang="ru-RU" sz="2200" b="1" dirty="0" err="1">
                <a:solidFill>
                  <a:schemeClr val="bg1"/>
                </a:solidFill>
                <a:latin typeface="Arial" panose="020B0604020202020204" pitchFamily="34" charset="0"/>
              </a:rPr>
              <a:t>зайчатки</a:t>
            </a:r>
            <a:r>
              <a:rPr lang="ru-RU" sz="2200" b="1" dirty="0">
                <a:solidFill>
                  <a:schemeClr val="bg1"/>
                </a:solidFill>
                <a:latin typeface="Arial" panose="020B0604020202020204" pitchFamily="34" charset="0"/>
              </a:rPr>
              <a:t>:</a:t>
            </a:r>
          </a:p>
          <a:p>
            <a:r>
              <a:rPr lang="ru-RU" sz="2200" b="1" dirty="0">
                <a:solidFill>
                  <a:schemeClr val="bg1"/>
                </a:solidFill>
                <a:latin typeface="Arial" panose="020B0604020202020204" pitchFamily="34" charset="0"/>
              </a:rPr>
              <a:t>- Нельзя ли прислать перчатки?</a:t>
            </a:r>
          </a:p>
          <a:p>
            <a:endParaRPr lang="ru-RU" dirty="0"/>
          </a:p>
        </p:txBody>
      </p:sp>
      <p:pic>
        <p:nvPicPr>
          <p:cNvPr id="4" name="Picture 2" descr="http://www.playcast.ru/uploads/2016/02/19/1739000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158" y="-19050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http://99px.ru/sstorage/3/2016/01/temp_image_3060116002835893963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9536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www.gifki.org/data/media/370/perchatka-animatsionnaya-kartinka-0004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0317" y="3416011"/>
            <a:ext cx="1742767" cy="226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8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0 C -0.00573 -0.00509 -0.01133 -0.01088 -0.01732 -0.01551 C -0.02006 -0.01759 -0.02318 -0.01806 -0.02591 -0.0206 C -0.02904 -0.02338 -0.03138 -0.02847 -0.03451 -0.03079 C -0.03815 -0.03356 -0.04232 -0.0338 -0.0461 -0.03588 C -0.05065 -0.03866 -0.06315 -0.04884 -0.06914 -0.05139 C -0.07487 -0.0537 -0.08073 -0.05417 -0.08646 -0.05648 C -0.08946 -0.05764 -0.09219 -0.06019 -0.09519 -0.06157 C -0.09896 -0.06343 -0.10287 -0.06458 -0.10664 -0.06667 C -0.11159 -0.06968 -0.11615 -0.07454 -0.1211 -0.07708 C -0.1306 -0.08148 -0.14063 -0.08171 -0.15 -0.08727 C -0.16849 -0.09838 -0.15078 -0.08889 -0.18451 -0.09745 C -0.1961 -0.10046 -0.21914 -0.10764 -0.21914 -0.10741 L -0.46433 -0.10255 C -0.475 -0.10231 -0.48542 -0.09884 -0.4961 -0.09745 C -0.51146 -0.09537 -0.52683 -0.09398 -0.54219 -0.09236 C -0.56185 -0.08079 -0.53776 -0.09537 -0.56524 -0.07708 C -0.5681 -0.075 -0.5711 -0.07361 -0.57396 -0.07176 C -0.57591 -0.06852 -0.578 -0.06528 -0.57969 -0.06157 C -0.5819 -0.05671 -0.58321 -0.05093 -0.58542 -0.0463 C -0.59987 -0.01736 -0.59831 -0.02083 -0.61146 -0.00509 C -0.61237 0 -0.61276 0.00556 -0.61433 0.01019 C -0.61576 0.01435 -0.61836 0.01667 -0.62006 0.02037 C -0.63464 0.05255 -0.61771 0.0213 -0.63164 0.04606 C -0.63256 0.05463 -0.6349 0.06273 -0.63451 0.07176 C -0.63347 0.09144 -0.62709 0.10556 -0.62292 0.12269 C -0.61732 0.1463 -0.62396 0.13171 -0.61433 0.14861 C -0.60742 0.18542 -0.61732 0.14329 -0.60274 0.17431 C -0.59414 0.19236 -0.59909 0.20949 -0.58542 0.22523 L -0.55951 0.25625 C -0.55664 0.25949 -0.55417 0.26412 -0.55091 0.26667 C -0.53125 0.27824 -0.55534 0.26366 -0.52774 0.28148 C -0.51706 0.28912 -0.50808 0.29213 -0.4961 0.29699 L -0.48451 0.30231 C -0.45847 0.32546 -0.49076 0.29884 -0.44987 0.32292 C -0.44414 0.32639 -0.43854 0.33102 -0.43256 0.33333 C -0.41055 0.34097 -0.42305 0.33704 -0.39506 0.34329 C -0.3556 0.3669 -0.39727 0.34352 -0.29128 0.35347 C -0.28047 0.35486 -0.27735 0.35903 -0.26823 0.36412 C -0.26433 0.36574 -0.26055 0.36713 -0.25664 0.36921 C -0.25391 0.3706 -0.25091 0.37292 -0.24805 0.37407 C -0.24414 0.37616 -0.24024 0.37731 -0.23646 0.3794 C -0.2336 0.38032 -0.23073 0.3831 -0.22787 0.38449 C -0.21068 0.39282 -0.21862 0.3875 -0.1961 0.39491 C -0.19219 0.39583 -0.18841 0.39861 -0.18451 0.4 C -0.17787 0.40208 -0.1711 0.40347 -0.16433 0.40509 C -0.12396 0.40347 -0.0836 0.40324 -0.04323 0.4 C -0.04024 0.39907 -0.03724 0.39722 -0.03451 0.39491 C -0.02279 0.38426 -0.02904 0.38657 -0.02019 0.37407 C -0.01745 0.37037 -0.01446 0.36713 -0.01146 0.36412 C -0.00782 0.36019 -0.00339 0.35856 3.125E-6 0.35347 C 0.00547 0.34606 0.00963 0.33657 0.01445 0.32801 L 0.02018 0.31782 C 0.02122 0.3125 0.02174 0.30741 0.02317 0.30231 C 0.02474 0.29653 0.02877 0.29306 0.0289 0.28704 C 0.02994 0.2456 0.03476 0.20903 0.02018 0.1794 C 0.01575 0.17037 0.01237 0.15648 0.00586 0.15347 C -0.00873 0.14722 -0.00196 0.15093 -0.01433 0.14352 C -0.0319 0.12245 -0.01328 0.14236 -0.03451 0.12824 C -0.06185 0.10972 -0.02891 0.12384 -0.06055 0.11273 C -0.06875 0.10509 -0.07227 0.10093 -0.08073 0.09722 C -0.09662 0.09005 -0.1 0.09213 -0.11823 0.08681 C -0.12305 0.08588 -0.12774 0.08333 -0.13269 0.08194 C -0.14024 0.07986 -0.14805 0.07824 -0.15573 0.07662 C -0.18164 0.07824 -0.20769 0.07894 -0.2336 0.08194 C -0.2375 0.08218 -0.24128 0.08565 -0.24519 0.08681 C -0.24987 0.08912 -0.25495 0.09005 -0.25951 0.09236 C -0.31302 0.11412 -0.26472 0.09398 -0.29128 0.10764 C -0.29506 0.10949 -0.29896 0.11065 -0.30287 0.11273 C -0.3086 0.11597 -0.31407 0.1213 -0.32006 0.12269 L -0.34037 0.12824 C -0.3668 0.15162 -0.3336 0.125 -0.37201 0.14352 C -0.37617 0.1456 -0.37956 0.15139 -0.3836 0.15347 C -0.38828 0.15648 -0.39323 0.15648 -0.39805 0.15903 C -0.43607 0.17685 -0.39805 0.16019 -0.42683 0.1794 C -0.4306 0.18148 -0.43464 0.18218 -0.43841 0.18449 C -0.44245 0.18727 -0.44597 0.1919 -0.44987 0.19491 C -0.45274 0.19699 -0.45573 0.19815 -0.4586 0.2 C -0.48034 0.21435 -0.46524 0.20648 -0.48451 0.21528 C -0.48737 0.21875 -0.49024 0.22199 -0.49323 0.22523 C -0.50378 0.23611 -0.51263 0.23912 -0.52201 0.25625 C -0.52487 0.26111 -0.52761 0.26713 -0.53073 0.27176 C -0.53334 0.27523 -0.53672 0.27801 -0.53933 0.28148 C -0.5444 0.29005 -0.54896 0.29907 -0.55378 0.30764 L -0.56823 0.33333 C -0.57006 0.33657 -0.57175 0.34051 -0.57396 0.34329 C -0.57683 0.34676 -0.57995 0.34954 -0.58256 0.35347 C -0.58672 0.36019 -0.59024 0.36736 -0.59414 0.37407 C -0.5961 0.37731 -0.59844 0.38032 -0.59987 0.38449 C -0.60183 0.38958 -0.60352 0.39514 -0.60573 0.4 C -0.60742 0.4037 -0.60977 0.40625 -0.61146 0.41019 C -0.61563 0.42014 -0.62292 0.44097 -0.62292 0.4412 C -0.62487 0.45116 -0.63021 0.46134 -0.62878 0.47176 C -0.62774 0.47847 -0.62748 0.48588 -0.62591 0.49236 C -0.62227 0.50718 -0.61081 0.52384 -0.60573 0.5331 C -0.59492 0.55185 -0.60091 0.5456 -0.58841 0.5537 C -0.58242 0.56435 -0.57904 0.5706 -0.5711 0.5794 C -0.56836 0.58218 -0.56524 0.58287 -0.56237 0.58449 C -0.54089 0.61319 -0.56172 0.58935 -0.53646 0.60486 C -0.53242 0.60741 -0.52891 0.61273 -0.52487 0.61458 C -0.51654 0.6206 -0.50417 0.62245 -0.4961 0.62569 C -0.4931 0.62685 -0.49037 0.6294 -0.48737 0.63009 C -0.48269 0.63287 -0.47774 0.6331 -0.47305 0.63588 C -0.47006 0.63634 -0.46732 0.63912 -0.46433 0.64097 C -0.45964 0.64236 -0.45469 0.64375 -0.44987 0.64537 C -0.44401 0.64861 -0.43841 0.65301 -0.43256 0.65625 C -0.42969 0.65787 -0.42696 0.66019 -0.42396 0.66111 C -0.42006 0.66319 -0.41641 0.66551 -0.41237 0.66667 C -0.40287 0.66898 -0.3931 0.66921 -0.3836 0.67176 C -0.37383 0.67361 -0.36446 0.67986 -0.35469 0.68194 C -0.32396 0.68819 -0.33737 0.68333 -0.31433 0.69236 C -0.28073 0.69051 -0.24701 0.68958 -0.21341 0.68634 C -0.21042 0.68611 -0.20756 0.68333 -0.20469 0.68194 C -0.20078 0.67894 -0.19727 0.67361 -0.19323 0.67176 C -0.18946 0.66921 -0.18542 0.66875 -0.18164 0.66667 C -0.1767 0.66366 -0.17214 0.65833 -0.16719 0.65625 C -0.15964 0.65162 -0.14414 0.64537 -0.14414 0.6456 C -0.1194 0.61667 -0.15078 0.65162 -0.12683 0.63009 C -0.1069 0.61296 -0.13073 0.62593 -0.10664 0.61458 C -0.10378 0.61111 -0.10078 0.60833 -0.09805 0.60486 C -0.07748 0.57593 -0.11029 0.6162 -0.0836 0.58449 C -0.07969 0.57384 -0.07696 0.5625 -0.07201 0.5537 C -0.06667 0.54421 -0.0642 0.54097 -0.06055 0.52824 C -0.053 0.50162 -0.06315 0.52245 -0.05183 0.50208 L -0.04323 0.45625 L -0.04037 0.44097 L -0.0375 0.42569 C -0.03959 0.36875 -0.03711 0.36597 -0.04323 0.32801 C -0.04401 0.32292 -0.04427 0.31713 -0.0461 0.3125 C -0.04922 0.30486 -0.05378 0.29907 -0.05769 0.29236 L -0.06914 0.27176 L -0.07787 0.26667 C -0.07969 0.26273 -0.08125 0.2588 -0.0836 0.25625 C -0.09037 0.24861 -0.0961 0.25116 -0.10378 0.25116 " pathEditMode="relative" rAng="0" ptsTypes="AAAAAAAAAAAAAAAAAAAAAAAAAAAAAAAAAAAAAAAAAAAAAAAAAAAAAAAAAAAAAAAAAAAAAAAAAAAAAAAAAAAAAAAAAAAAAAAAAAAAAAAAAAAAAAAAAAAAAAAAAAAAAAAAAAAAAA">
                                      <p:cBhvr>
                                        <p:cTn id="6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08" y="2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mg0.liveinternet.ru/images/attach/c/0/120/595/120595590_6ea0fa6ba1740497641c3649a5e98c0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3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0" y="3387648"/>
            <a:ext cx="4052679" cy="2796776"/>
          </a:xfrm>
        </p:spPr>
        <p:txBody>
          <a:bodyPr/>
          <a:lstStyle/>
          <a:p>
            <a:r>
              <a:rPr lang="ru-RU" sz="2200" b="1" dirty="0">
                <a:solidFill>
                  <a:schemeClr val="bg1"/>
                </a:solidFill>
                <a:latin typeface="Arial" panose="020B0604020202020204" pitchFamily="34" charset="0"/>
              </a:rPr>
              <a:t>А потом позвонили мартышки:</a:t>
            </a:r>
          </a:p>
          <a:p>
            <a:r>
              <a:rPr lang="ru-RU" sz="2200" b="1" dirty="0">
                <a:solidFill>
                  <a:schemeClr val="bg1"/>
                </a:solidFill>
                <a:latin typeface="Arial" panose="020B0604020202020204" pitchFamily="34" charset="0"/>
              </a:rPr>
              <a:t>- Пришлите, пожалуйста, книжки!</a:t>
            </a:r>
          </a:p>
          <a:p>
            <a:endParaRPr lang="ru-RU" dirty="0"/>
          </a:p>
        </p:txBody>
      </p:sp>
      <p:pic>
        <p:nvPicPr>
          <p:cNvPr id="4" name="Picture 2" descr="http://www.playcast.ru/uploads/2016/02/19/1739000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4" y="-19050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http://www.playcast.ru/uploads/2015/12/11/1626981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4" y="-2"/>
            <a:ext cx="6709595" cy="553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img0.liveinternet.ru/images/attach/c/2/71/86/71086621_post6702129706792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498" y="4243240"/>
            <a:ext cx="2851970" cy="249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img0.liveinternet.ru/images/attach/c/2/71/86/71086621_post6702129706792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374" y="4366277"/>
            <a:ext cx="2851970" cy="249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img0.liveinternet.ru/images/attach/c/2/71/86/71086621_post6702129706792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92" y="4243240"/>
            <a:ext cx="2851970" cy="249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87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 C -0.00573 -0.00509 -0.01133 -0.01088 -0.01732 -0.01551 C -0.02006 -0.01759 -0.02318 -0.01806 -0.02592 -0.0206 C -0.02904 -0.02338 -0.03138 -0.02847 -0.03451 -0.03079 C -0.03815 -0.03356 -0.04232 -0.0338 -0.0461 -0.03588 C -0.05065 -0.03866 -0.06315 -0.04884 -0.06914 -0.05139 C -0.07487 -0.0537 -0.08073 -0.05417 -0.08646 -0.05648 C -0.08946 -0.05764 -0.09219 -0.06019 -0.09519 -0.06157 C -0.09896 -0.06343 -0.10287 -0.06458 -0.10664 -0.06667 C -0.11159 -0.06968 -0.11615 -0.07454 -0.1211 -0.07708 C -0.1306 -0.08148 -0.14063 -0.08171 -0.15 -0.08727 C -0.16849 -0.09838 -0.15078 -0.08889 -0.18451 -0.09745 C -0.1961 -0.10046 -0.21914 -0.10764 -0.21914 -0.10741 L -0.46433 -0.10255 C -0.475 -0.10231 -0.48542 -0.09884 -0.4961 -0.09745 C -0.51146 -0.09537 -0.52683 -0.09398 -0.54219 -0.09236 C -0.56185 -0.08079 -0.53776 -0.09537 -0.56524 -0.07708 C -0.5681 -0.075 -0.5711 -0.07361 -0.57396 -0.07176 C -0.57592 -0.06852 -0.578 -0.06528 -0.57969 -0.06157 C -0.5819 -0.05671 -0.58321 -0.05093 -0.58542 -0.0463 C -0.59987 -0.01736 -0.59831 -0.02083 -0.61146 -0.00509 C -0.61237 0 -0.61276 0.00556 -0.61433 0.01019 C -0.61576 0.01435 -0.61836 0.01667 -0.62006 0.02037 C -0.63464 0.05231 -0.61771 0.0213 -0.63164 0.04606 C -0.63256 0.05463 -0.6349 0.06273 -0.63451 0.07176 C -0.63347 0.09144 -0.62709 0.10556 -0.62292 0.12269 C -0.61732 0.1463 -0.62396 0.13171 -0.61433 0.14861 C -0.60743 0.18542 -0.61732 0.14329 -0.60274 0.17431 C -0.59414 0.19236 -0.59909 0.20949 -0.58542 0.22523 L -0.55951 0.25625 C -0.55664 0.25926 -0.55417 0.26412 -0.55092 0.26667 C -0.53125 0.27824 -0.55534 0.26366 -0.52774 0.28148 C -0.51706 0.28912 -0.50808 0.29213 -0.4961 0.29676 L -0.48451 0.30208 C -0.45847 0.32523 -0.49076 0.29884 -0.44987 0.32292 C -0.44414 0.32639 -0.43855 0.33102 -0.43256 0.3331 C -0.41055 0.34074 -0.42305 0.33681 -0.39506 0.34306 C -0.3556 0.3669 -0.39727 0.34352 -0.29128 0.35324 C -0.28047 0.35463 -0.27735 0.35903 -0.26823 0.36389 C -0.26433 0.36574 -0.26055 0.36713 -0.25664 0.36921 C -0.25391 0.3706 -0.25092 0.37292 -0.24805 0.37407 C -0.24414 0.37616 -0.24024 0.37731 -0.23646 0.3794 C -0.2336 0.38032 -0.23073 0.3831 -0.22787 0.38449 C -0.21068 0.39282 -0.21862 0.3875 -0.1961 0.39468 C -0.19219 0.39583 -0.18842 0.39861 -0.18451 0.4 C -0.17787 0.40208 -0.1711 0.40347 -0.16433 0.40509 C -0.12396 0.40347 -0.0836 0.40324 -0.04323 0.4 C -0.04024 0.39907 -0.03724 0.39722 -0.03451 0.39468 C -0.02279 0.38426 -0.02904 0.38657 -0.02019 0.37407 C -0.01745 0.37037 -0.01446 0.36713 -0.01146 0.36389 C -0.00782 0.35995 -0.00339 0.35856 3.75E-6 0.35324 C 0.00547 0.34606 0.00963 0.33634 0.01445 0.32778 L 0.02018 0.31759 C 0.02122 0.31227 0.02174 0.30741 0.02317 0.30208 C 0.02474 0.2963 0.02877 0.29306 0.0289 0.28704 C 0.02994 0.2456 0.03476 0.20903 0.02018 0.1794 C 0.01575 0.17037 0.01237 0.15648 0.00586 0.15347 C -0.00873 0.14722 -0.00196 0.15093 -0.01433 0.14329 C -0.0319 0.12245 -0.01328 0.14236 -0.03451 0.12824 C -0.06185 0.10972 -0.02891 0.12384 -0.06055 0.11273 C -0.06875 0.10509 -0.07227 0.10093 -0.08073 0.09699 C -0.09662 0.08981 -0.1 0.09213 -0.11823 0.08681 C -0.12305 0.08588 -0.12774 0.08333 -0.13269 0.08194 C -0.14024 0.07986 -0.14805 0.07824 -0.15573 0.07662 C -0.18164 0.07824 -0.20769 0.0787 -0.2336 0.08194 C -0.2375 0.08218 -0.24128 0.08565 -0.24519 0.08681 C -0.24987 0.08912 -0.25495 0.08981 -0.25951 0.09236 C -0.31302 0.11389 -0.26472 0.09398 -0.29128 0.10741 C -0.29506 0.10949 -0.29896 0.11065 -0.30287 0.11273 C -0.3086 0.11597 -0.31407 0.1213 -0.32006 0.12269 L -0.34037 0.12824 C -0.3668 0.15162 -0.3336 0.12477 -0.37201 0.14329 C -0.37618 0.1456 -0.37956 0.15139 -0.3836 0.15347 C -0.38828 0.15648 -0.39323 0.15648 -0.39805 0.15903 C -0.43607 0.17685 -0.39805 0.16019 -0.42683 0.1794 C -0.4306 0.18148 -0.43464 0.18218 -0.43842 0.18426 C -0.44245 0.18727 -0.44597 0.1919 -0.44987 0.19491 C -0.45274 0.19699 -0.45573 0.19815 -0.4586 0.2 C -0.48034 0.21435 -0.46524 0.20648 -0.48451 0.21528 C -0.48737 0.21852 -0.49024 0.22199 -0.49323 0.22523 C -0.50378 0.23588 -0.51263 0.23912 -0.52201 0.25625 C -0.52487 0.26111 -0.52761 0.26713 -0.53073 0.27176 C -0.53334 0.27523 -0.53672 0.27801 -0.53933 0.28148 C -0.5444 0.29005 -0.54896 0.29884 -0.55378 0.30741 L -0.56823 0.3331 C -0.57006 0.33634 -0.57175 0.34028 -0.57396 0.34306 C -0.57683 0.34653 -0.57995 0.34954 -0.58256 0.35324 C -0.58672 0.35995 -0.59024 0.36736 -0.59414 0.37407 C -0.5961 0.37731 -0.59844 0.38032 -0.59987 0.38449 C -0.60183 0.38935 -0.60352 0.39514 -0.60573 0.4 C -0.60743 0.4037 -0.60977 0.40625 -0.61146 0.41019 C -0.61563 0.42014 -0.62292 0.44097 -0.62292 0.44097 C -0.62487 0.45116 -0.63021 0.46134 -0.62878 0.47176 C -0.62774 0.47847 -0.62748 0.48588 -0.62592 0.49213 C -0.62227 0.50718 -0.61081 0.52384 -0.60573 0.5331 C -0.59493 0.55185 -0.60092 0.5456 -0.58842 0.5537 C -0.58243 0.56435 -0.57904 0.5706 -0.5711 0.5794 C -0.56836 0.58218 -0.56524 0.58287 -0.56237 0.58426 C -0.54089 0.61319 -0.56172 0.58935 -0.53646 0.60486 C -0.53243 0.60741 -0.52891 0.61273 -0.52487 0.61458 C -0.51654 0.62037 -0.50417 0.62245 -0.4961 0.62569 C -0.4931 0.62685 -0.49037 0.6294 -0.48737 0.63009 C -0.48269 0.63287 -0.47774 0.6331 -0.47305 0.63588 C -0.47006 0.63634 -0.46732 0.63912 -0.46433 0.64097 C -0.45964 0.64213 -0.45469 0.64352 -0.44987 0.64537 C -0.44401 0.64838 -0.43842 0.65301 -0.43256 0.65625 C -0.42969 0.65787 -0.42696 0.65995 -0.42396 0.66088 C -0.42006 0.66319 -0.41641 0.66528 -0.41237 0.66667 C -0.40287 0.66898 -0.3931 0.66921 -0.3836 0.67153 C -0.37383 0.67361 -0.36446 0.67986 -0.35469 0.68171 C -0.32396 0.68796 -0.33737 0.6831 -0.31433 0.69236 C -0.28073 0.69051 -0.24701 0.68935 -0.21342 0.68634 C -0.21042 0.68611 -0.20756 0.6831 -0.20469 0.68171 C -0.20078 0.67894 -0.19727 0.67361 -0.19323 0.67153 C -0.18946 0.66921 -0.18542 0.66875 -0.18164 0.66667 C -0.1767 0.66366 -0.17214 0.65833 -0.16719 0.65625 C -0.15964 0.65162 -0.14414 0.64537 -0.14414 0.6456 C -0.1194 0.61667 -0.15078 0.65162 -0.12683 0.63009 C -0.1069 0.61273 -0.13073 0.62569 -0.10664 0.61458 C -0.10378 0.61111 -0.10078 0.60833 -0.09805 0.60486 C -0.07748 0.57593 -0.11029 0.6162 -0.0836 0.58426 C -0.07969 0.57361 -0.07696 0.5625 -0.07201 0.5537 C -0.06667 0.54421 -0.0642 0.54097 -0.06055 0.52824 C -0.053 0.50162 -0.06315 0.52245 -0.05183 0.50208 L -0.04323 0.45625 L -0.04037 0.44097 L -0.0375 0.42569 C -0.03959 0.36875 -0.03711 0.36574 -0.04323 0.32778 C -0.04401 0.32292 -0.04427 0.31713 -0.0461 0.31227 C -0.04922 0.30463 -0.05378 0.29884 -0.05769 0.29236 L -0.06914 0.27176 L -0.07787 0.26667 C -0.07969 0.26273 -0.08125 0.25856 -0.0836 0.25625 C -0.09037 0.24861 -0.0961 0.25116 -0.10378 0.25116 " pathEditMode="relative" rAng="0" ptsTypes="AAAAAAAAAAAAAAAAAAAAAAAAAAAAAAAAAAAAAAAAAAAAAAAAAAAAAAAAAAAAAAAAAAAAAAAAAAAAAAAAAAAAAAAAAAAAAAAAAAAAAAAAAAAAAAAAAAAAAAAAAAAAAAAAAAAAAA">
                                      <p:cBhvr>
                                        <p:cTn id="6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08" y="2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82</TotalTime>
  <Words>169</Words>
  <Application>Microsoft Office PowerPoint</Application>
  <PresentationFormat>Широкоэкранный</PresentationFormat>
  <Paragraphs>38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Настя</dc:creator>
  <cp:lastModifiedBy>Настя</cp:lastModifiedBy>
  <cp:revision>10</cp:revision>
  <dcterms:created xsi:type="dcterms:W3CDTF">2017-12-08T17:14:49Z</dcterms:created>
  <dcterms:modified xsi:type="dcterms:W3CDTF">2017-12-08T18:39:55Z</dcterms:modified>
</cp:coreProperties>
</file>