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3671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приём использует А. А. Фет в стихотворении «Ель рукавом мне тропинку завесила»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Ель рукавом мне тропинку завесила.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Ветер. В лесу одному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Шумно, и жутко, и грустно, и весело, —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Я ничего не пойму.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использует Ф. И. Тютчев в стихотворении «Неохотно и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несмело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Неохотно и немело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смотрит на поля.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Чу, за тучей прогремело,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Принахмурилась земля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Почему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Н. А. Некрасова «Железная дорога» обращено к детям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Дайте развёрнутый ответ (4-5 предложений)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чём заключается основная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 А. 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Чехова «Толстый и тонкий»?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развёрнутый ответ на вопрос (4-5 предложений)</a:t>
            </a:r>
          </a:p>
        </p:txBody>
      </p:sp>
    </p:spTree>
    <p:extLst>
      <p:ext uri="{BB962C8B-B14F-4D97-AF65-F5344CB8AC3E}">
        <p14:creationId xmlns:p14="http://schemas.microsoft.com/office/powerpoint/2010/main" val="27003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134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</cp:revision>
  <dcterms:created xsi:type="dcterms:W3CDTF">2017-01-17T05:48:43Z</dcterms:created>
  <dcterms:modified xsi:type="dcterms:W3CDTF">2019-03-15T21:33:59Z</dcterms:modified>
</cp:coreProperties>
</file>