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05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4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49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18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8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33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85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69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32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5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90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E9C64-864D-4910-988E-F1114AFF85B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FBBA5-0F41-474D-ACC0-93991501D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99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3023" y="1320510"/>
            <a:ext cx="9521371" cy="272619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Трудности на пути творческой самореализации детей в ДОУ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5314" y="4190999"/>
            <a:ext cx="9144000" cy="1415143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Подготовила:</a:t>
            </a:r>
          </a:p>
          <a:p>
            <a:pPr algn="r"/>
            <a:r>
              <a:rPr lang="ru-RU" dirty="0"/>
              <a:t>п</a:t>
            </a:r>
            <a:r>
              <a:rPr lang="ru-RU" dirty="0" smtClean="0"/>
              <a:t>едагог-психолог</a:t>
            </a:r>
          </a:p>
          <a:p>
            <a:pPr algn="r"/>
            <a:r>
              <a:rPr lang="ru-RU" dirty="0" smtClean="0"/>
              <a:t>Курищева А.Н.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7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8447" y="435429"/>
            <a:ext cx="6281873" cy="6168571"/>
          </a:xfrm>
        </p:spPr>
        <p:txBody>
          <a:bodyPr>
            <a:normAutofit/>
          </a:bodyPr>
          <a:lstStyle/>
          <a:p>
            <a:r>
              <a:rPr lang="ru-RU" sz="2400" b="1" i="1" dirty="0"/>
              <a:t>Творчество</a:t>
            </a:r>
            <a:r>
              <a:rPr lang="ru-RU" sz="2400" dirty="0"/>
              <a:t> человека можно определить как создание необходимого, но еще не существующего </a:t>
            </a:r>
            <a:r>
              <a:rPr lang="ru-RU" sz="2400" dirty="0" smtClean="0"/>
              <a:t>в реальности</a:t>
            </a:r>
            <a:r>
              <a:rPr lang="ru-RU" sz="2400" dirty="0"/>
              <a:t>, т. е. нового и более </a:t>
            </a:r>
            <a:r>
              <a:rPr lang="ru-RU" sz="2400" dirty="0" smtClean="0"/>
              <a:t>совершенного.</a:t>
            </a:r>
          </a:p>
          <a:p>
            <a:r>
              <a:rPr lang="ru-RU" sz="2400" dirty="0"/>
              <a:t>В саморазвитии ребенка и в спонтанных </a:t>
            </a:r>
            <a:r>
              <a:rPr lang="ru-RU" sz="2400" dirty="0" smtClean="0"/>
              <a:t>проявлениях его </a:t>
            </a:r>
            <a:r>
              <a:rPr lang="ru-RU" sz="2400" dirty="0"/>
              <a:t>творчества ученые </a:t>
            </a:r>
            <a:r>
              <a:rPr lang="ru-RU" sz="2400" dirty="0" smtClean="0"/>
              <a:t>определяют </a:t>
            </a:r>
            <a:r>
              <a:rPr lang="ru-RU" sz="2400" u="sng" dirty="0" smtClean="0"/>
              <a:t>детство </a:t>
            </a:r>
            <a:r>
              <a:rPr lang="ru-RU" sz="2400" u="sng" dirty="0"/>
              <a:t>чуть ли не единственное время в человеческой жизни, где </a:t>
            </a:r>
            <a:r>
              <a:rPr lang="ru-RU" sz="2400" u="sng" dirty="0" smtClean="0"/>
              <a:t>творчество является </a:t>
            </a:r>
            <a:r>
              <a:rPr lang="ru-RU" sz="2400" u="sng" dirty="0"/>
              <a:t>универсальным и естественным способом существования </a:t>
            </a:r>
            <a:r>
              <a:rPr lang="ru-RU" sz="2400" u="sng" dirty="0" smtClean="0"/>
              <a:t>человека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pic>
        <p:nvPicPr>
          <p:cNvPr id="1028" name="Picture 4" descr="Раннее музыкальное развитие дет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09" y="1507697"/>
            <a:ext cx="4938938" cy="402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0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Не меньшую роль играет культурная среда, в окружении которой происходит </a:t>
            </a:r>
            <a:r>
              <a:rPr lang="ru-RU" sz="3200" dirty="0" smtClean="0"/>
              <a:t>формирование психических </a:t>
            </a:r>
            <a:r>
              <a:rPr lang="ru-RU" sz="3200" dirty="0"/>
              <a:t>и интеллектуальных качеств ребенка.</a:t>
            </a:r>
          </a:p>
        </p:txBody>
      </p:sp>
      <p:pic>
        <p:nvPicPr>
          <p:cNvPr id="2050" name="Picture 2" descr="Музыкальное развитие детей раннего и дошкольного возраст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2" r="19852"/>
          <a:stretch/>
        </p:blipFill>
        <p:spPr bwMode="auto">
          <a:xfrm>
            <a:off x="627891" y="1482033"/>
            <a:ext cx="4176338" cy="385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2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342" y="2335411"/>
            <a:ext cx="4537876" cy="245644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Взаимодействие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86218" y="1810856"/>
            <a:ext cx="5367471" cy="2379694"/>
          </a:xfrm>
        </p:spPr>
        <p:txBody>
          <a:bodyPr>
            <a:normAutofit/>
          </a:bodyPr>
          <a:lstStyle/>
          <a:p>
            <a:r>
              <a:rPr lang="ru-RU" sz="3200" dirty="0"/>
              <a:t>с</a:t>
            </a:r>
            <a:r>
              <a:rPr lang="ru-RU" sz="3200" dirty="0" smtClean="0"/>
              <a:t> </a:t>
            </a:r>
            <a:r>
              <a:rPr lang="ru-RU" sz="3200" dirty="0" smtClean="0"/>
              <a:t>родителями;</a:t>
            </a:r>
          </a:p>
          <a:p>
            <a:r>
              <a:rPr lang="ru-RU" sz="3200" dirty="0" smtClean="0"/>
              <a:t>с воспитателями </a:t>
            </a:r>
            <a:r>
              <a:rPr lang="ru-RU" sz="3200" dirty="0" smtClean="0"/>
              <a:t>и другими специалистами.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9823"/>
          <a:stretch/>
        </p:blipFill>
        <p:spPr>
          <a:xfrm>
            <a:off x="5111842" y="4190550"/>
            <a:ext cx="3405363" cy="2300139"/>
          </a:xfrm>
          <a:prstGeom prst="rect">
            <a:avLst/>
          </a:prstGeom>
        </p:spPr>
      </p:pic>
      <p:pic>
        <p:nvPicPr>
          <p:cNvPr id="3074" name="Picture 2" descr="Фотоотчет музыкального руководителя о проведенном мастер-классе для детей и их родителей «Цветные нотки»  (средняя группа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894" y="128463"/>
            <a:ext cx="2522184" cy="336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1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115" y="1596572"/>
            <a:ext cx="4039267" cy="3889828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Правило 3 плюсов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УЛЫБКА</a:t>
            </a:r>
            <a:endParaRPr lang="ru-RU" sz="4000" dirty="0"/>
          </a:p>
          <a:p>
            <a:endParaRPr lang="ru-RU" sz="4000" dirty="0"/>
          </a:p>
          <a:p>
            <a:r>
              <a:rPr lang="ru-RU" sz="4000" dirty="0" smtClean="0"/>
              <a:t>ИМЯ СОБЕСЕДНИКА</a:t>
            </a:r>
            <a:endParaRPr lang="ru-RU" sz="4000" dirty="0"/>
          </a:p>
          <a:p>
            <a:endParaRPr lang="ru-RU" sz="4000" dirty="0"/>
          </a:p>
          <a:p>
            <a:r>
              <a:rPr lang="ru-RU" sz="4000" dirty="0" smtClean="0"/>
              <a:t>КОМПЛИМЕНТ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645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72" y="2199276"/>
            <a:ext cx="4238172" cy="2456442"/>
          </a:xfrm>
        </p:spPr>
        <p:txBody>
          <a:bodyPr>
            <a:noAutofit/>
          </a:bodyPr>
          <a:lstStyle/>
          <a:p>
            <a:r>
              <a:rPr lang="ru-RU" sz="6000" dirty="0" smtClean="0"/>
              <a:t>Минимум конфликтов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7144" y="174171"/>
            <a:ext cx="7474856" cy="668382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1. Информировать </a:t>
            </a:r>
            <a:r>
              <a:rPr lang="ru-RU" sz="2400" dirty="0"/>
              <a:t>родителей </a:t>
            </a:r>
            <a:r>
              <a:rPr lang="ru-RU" sz="2400" dirty="0" smtClean="0"/>
              <a:t>о </a:t>
            </a:r>
            <a:r>
              <a:rPr lang="ru-RU" sz="2400" dirty="0"/>
              <a:t>том, </a:t>
            </a:r>
            <a:r>
              <a:rPr lang="ru-RU" sz="2400" dirty="0" smtClean="0"/>
              <a:t>что будет происходить</a:t>
            </a:r>
            <a:r>
              <a:rPr lang="ru-RU" sz="2400" dirty="0"/>
              <a:t>, не только в плане расписания и распорядка, но и в </a:t>
            </a:r>
            <a:r>
              <a:rPr lang="ru-RU" sz="2400" dirty="0" smtClean="0"/>
              <a:t>плане взаимоотношений.</a:t>
            </a:r>
            <a:endParaRPr lang="ru-RU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2. Искать точки соприкосновения интересов с родителями для дальнейшей работы.</a:t>
            </a:r>
            <a:endParaRPr lang="ru-RU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3. Доносить </a:t>
            </a:r>
            <a:r>
              <a:rPr lang="ru-RU" sz="2400" dirty="0"/>
              <a:t>грамотно </a:t>
            </a:r>
            <a:r>
              <a:rPr lang="ru-RU" sz="2400" dirty="0" smtClean="0"/>
              <a:t>информацию до </a:t>
            </a:r>
            <a:r>
              <a:rPr lang="ru-RU" sz="2400" dirty="0"/>
              <a:t>родителей. Например, сообщая что-либо негативное </a:t>
            </a:r>
            <a:r>
              <a:rPr lang="ru-RU" sz="2400" dirty="0" smtClean="0"/>
              <a:t>про ребенка</a:t>
            </a:r>
            <a:r>
              <a:rPr lang="ru-RU" sz="2400" dirty="0"/>
              <a:t>, всегда начинать с положительного отзыва и </a:t>
            </a:r>
            <a:r>
              <a:rPr lang="ru-RU" sz="2400" dirty="0" smtClean="0"/>
              <a:t>только потом </a:t>
            </a:r>
            <a:r>
              <a:rPr lang="ru-RU" sz="2400" dirty="0"/>
              <a:t>формулировать проблему</a:t>
            </a:r>
            <a:r>
              <a:rPr lang="ru-RU" sz="24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4. Опытный, мудрый специалист просто «забывает» о конфликтах. Встречает родителей с улыбкой, доброжелательно.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62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148</TotalTime>
  <Words>190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Трудности на пути творческой самореализации детей в ДОУ</vt:lpstr>
      <vt:lpstr>Презентация PowerPoint</vt:lpstr>
      <vt:lpstr>Презентация PowerPoint</vt:lpstr>
      <vt:lpstr>Взаимодействие</vt:lpstr>
      <vt:lpstr>Правило 3 плюсов</vt:lpstr>
      <vt:lpstr>Минимум конфликтов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Трудности на пути творческой самореализации детей в ДОУ</dc:title>
  <dc:creator>DNS</dc:creator>
  <cp:lastModifiedBy>User</cp:lastModifiedBy>
  <cp:revision>14</cp:revision>
  <dcterms:created xsi:type="dcterms:W3CDTF">2022-11-01T13:32:58Z</dcterms:created>
  <dcterms:modified xsi:type="dcterms:W3CDTF">2023-01-10T06:19:10Z</dcterms:modified>
</cp:coreProperties>
</file>