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56" r:id="rId3"/>
    <p:sldId id="270" r:id="rId4"/>
    <p:sldId id="258" r:id="rId5"/>
    <p:sldId id="259" r:id="rId6"/>
    <p:sldId id="260" r:id="rId7"/>
    <p:sldId id="263" r:id="rId8"/>
    <p:sldId id="271" r:id="rId9"/>
    <p:sldId id="264" r:id="rId10"/>
    <p:sldId id="265" r:id="rId11"/>
    <p:sldId id="267" r:id="rId12"/>
    <p:sldId id="261" r:id="rId13"/>
    <p:sldId id="269" r:id="rId14"/>
    <p:sldId id="262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83A5AA9-40EB-4F01-9D45-C9E5F14BE521}">
          <p14:sldIdLst>
            <p14:sldId id="256"/>
            <p14:sldId id="270"/>
            <p14:sldId id="258"/>
            <p14:sldId id="259"/>
            <p14:sldId id="260"/>
            <p14:sldId id="263"/>
            <p14:sldId id="271"/>
            <p14:sldId id="264"/>
            <p14:sldId id="265"/>
            <p14:sldId id="267"/>
            <p14:sldId id="261"/>
            <p14:sldId id="269"/>
            <p14:sldId id="262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7CD0-0449-4A74-9F6D-A19C700DFADE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2C18-6409-44DE-A4B2-D7B2644B7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61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7CD0-0449-4A74-9F6D-A19C700DFADE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2C18-6409-44DE-A4B2-D7B2644B7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08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7CD0-0449-4A74-9F6D-A19C700DFADE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2C18-6409-44DE-A4B2-D7B2644B7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158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7CD0-0449-4A74-9F6D-A19C700DFADE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2C18-6409-44DE-A4B2-D7B2644B7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7CD0-0449-4A74-9F6D-A19C700DFADE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2C18-6409-44DE-A4B2-D7B2644B7C9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7CD0-0449-4A74-9F6D-A19C700DFADE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2C18-6409-44DE-A4B2-D7B2644B7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7CD0-0449-4A74-9F6D-A19C700DFADE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2C18-6409-44DE-A4B2-D7B2644B7C9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7CD0-0449-4A74-9F6D-A19C700DFADE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2C18-6409-44DE-A4B2-D7B2644B7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7CD0-0449-4A74-9F6D-A19C700DFADE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2C18-6409-44DE-A4B2-D7B2644B7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7CD0-0449-4A74-9F6D-A19C700DFADE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2C18-6409-44DE-A4B2-D7B2644B7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7CD0-0449-4A74-9F6D-A19C700DFADE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2C18-6409-44DE-A4B2-D7B2644B7C9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7CD0-0449-4A74-9F6D-A19C700DFADE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2C18-6409-44DE-A4B2-D7B2644B7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6498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7CD0-0449-4A74-9F6D-A19C700DFADE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2C18-6409-44DE-A4B2-D7B2644B7C9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7CD0-0449-4A74-9F6D-A19C700DFADE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2C18-6409-44DE-A4B2-D7B2644B7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7CD0-0449-4A74-9F6D-A19C700DFADE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2C18-6409-44DE-A4B2-D7B2644B7C9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7CD0-0449-4A74-9F6D-A19C700DFADE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2C18-6409-44DE-A4B2-D7B2644B7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702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7CD0-0449-4A74-9F6D-A19C700DFADE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2C18-6409-44DE-A4B2-D7B2644B7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58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7CD0-0449-4A74-9F6D-A19C700DFADE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2C18-6409-44DE-A4B2-D7B2644B7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851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7CD0-0449-4A74-9F6D-A19C700DFADE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2C18-6409-44DE-A4B2-D7B2644B7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614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7CD0-0449-4A74-9F6D-A19C700DFADE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2C18-6409-44DE-A4B2-D7B2644B7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91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7CD0-0449-4A74-9F6D-A19C700DFADE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2C18-6409-44DE-A4B2-D7B2644B7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87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7CD0-0449-4A74-9F6D-A19C700DFADE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2C18-6409-44DE-A4B2-D7B2644B7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69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17CD0-0449-4A74-9F6D-A19C700DFADE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42C18-6409-44DE-A4B2-D7B2644B7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336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AA17CD0-0449-4A74-9F6D-A19C700DFADE}" type="datetimeFigureOut">
              <a:rPr lang="ru-RU" smtClean="0"/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6A42C18-6409-44DE-A4B2-D7B2644B7C9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наша прожила бы планета,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люди жили бы на ней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 теплоты, магнита, света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электрических лучей?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было бы ? Пришла бы снова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Хаоса мрачная пора.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Лучам приветственное слово,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Солнцу-громкое ура!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105400"/>
            <a:ext cx="6400800" cy="1752600"/>
          </a:xfrm>
        </p:spPr>
        <p:txBody>
          <a:bodyPr/>
          <a:lstStyle/>
          <a:p>
            <a:r>
              <a:rPr lang="ru-RU" smtClean="0"/>
              <a:t>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089594" y="332656"/>
            <a:ext cx="144016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4716016" y="332656"/>
            <a:ext cx="144016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6804248" y="332656"/>
            <a:ext cx="144016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2212619" y="1052736"/>
            <a:ext cx="144016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3468510" y="1052736"/>
            <a:ext cx="144016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3203848" y="1628800"/>
            <a:ext cx="144016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4788024" y="1628800"/>
            <a:ext cx="144016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6228184" y="1628800"/>
            <a:ext cx="144016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2819368" y="2276872"/>
            <a:ext cx="144016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472100" y="2276872"/>
            <a:ext cx="144016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2123728" y="2852936"/>
            <a:ext cx="144016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5670122" y="2849011"/>
            <a:ext cx="108012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7236296" y="2852936"/>
            <a:ext cx="144016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1259632" y="3462371"/>
            <a:ext cx="108012" cy="2098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2891376" y="3429000"/>
            <a:ext cx="168458" cy="2455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5004048" y="3462371"/>
            <a:ext cx="144016" cy="2121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1763688" y="4077072"/>
            <a:ext cx="144016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3491880" y="4077072"/>
            <a:ext cx="144016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6372200" y="4077072"/>
            <a:ext cx="144016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1763688" y="4678096"/>
            <a:ext cx="144016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3660795" y="4641424"/>
            <a:ext cx="108012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5544108" y="4642092"/>
            <a:ext cx="108012" cy="2520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Дуга 71"/>
          <p:cNvSpPr/>
          <p:nvPr/>
        </p:nvSpPr>
        <p:spPr>
          <a:xfrm rot="8820084">
            <a:off x="4504204" y="367453"/>
            <a:ext cx="1062118" cy="72008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Дуга 72"/>
          <p:cNvSpPr/>
          <p:nvPr/>
        </p:nvSpPr>
        <p:spPr>
          <a:xfrm rot="8707287">
            <a:off x="3824037" y="986210"/>
            <a:ext cx="1008112" cy="693791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Дуга 73"/>
          <p:cNvSpPr/>
          <p:nvPr/>
        </p:nvSpPr>
        <p:spPr>
          <a:xfrm rot="8832234">
            <a:off x="2356947" y="2723308"/>
            <a:ext cx="1177027" cy="722713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Дуга 74"/>
          <p:cNvSpPr/>
          <p:nvPr/>
        </p:nvSpPr>
        <p:spPr>
          <a:xfrm rot="8310864">
            <a:off x="5436572" y="2731035"/>
            <a:ext cx="900100" cy="830725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>
            <a:off x="3497432" y="557033"/>
            <a:ext cx="27692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2555776" y="1844824"/>
            <a:ext cx="335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4393787" y="3666190"/>
            <a:ext cx="25653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3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252728"/>
          </a:xfrm>
        </p:spPr>
        <p:txBody>
          <a:bodyPr>
            <a:noAutofit/>
          </a:bodyPr>
          <a:lstStyle/>
          <a:p>
            <a:pPr algn="l"/>
            <a:r>
              <a:rPr lang="ru-RU" sz="6000" dirty="0" smtClean="0">
                <a:solidFill>
                  <a:schemeClr val="tx1"/>
                </a:solidFill>
              </a:rPr>
              <a:t>Девиз урока: «Наблюдать, изучать, работать»</a:t>
            </a:r>
            <a:br>
              <a:rPr lang="ru-RU" sz="6000" dirty="0" smtClean="0">
                <a:solidFill>
                  <a:schemeClr val="tx1"/>
                </a:solidFill>
              </a:rPr>
            </a:br>
            <a:r>
              <a:rPr lang="ru-RU" sz="6000" dirty="0">
                <a:solidFill>
                  <a:schemeClr val="tx1"/>
                </a:solidFill>
              </a:rPr>
              <a:t> </a:t>
            </a:r>
            <a:r>
              <a:rPr lang="ru-RU" sz="6000" dirty="0" smtClean="0">
                <a:solidFill>
                  <a:schemeClr val="tx1"/>
                </a:solidFill>
              </a:rPr>
              <a:t>                    </a:t>
            </a:r>
            <a:r>
              <a:rPr lang="ru-RU" sz="6000" dirty="0" err="1" smtClean="0">
                <a:solidFill>
                  <a:schemeClr val="tx1"/>
                </a:solidFill>
              </a:rPr>
              <a:t>М.Фарадей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9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Заголовок 10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32" name="Скругленный прямоугольник 1031"/>
          <p:cNvSpPr/>
          <p:nvPr/>
        </p:nvSpPr>
        <p:spPr>
          <a:xfrm>
            <a:off x="539552" y="332656"/>
            <a:ext cx="813690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3" name="Прямоугольник 1032"/>
          <p:cNvSpPr/>
          <p:nvPr/>
        </p:nvSpPr>
        <p:spPr>
          <a:xfrm>
            <a:off x="2274476" y="247000"/>
            <a:ext cx="474841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Способы изменения </a:t>
            </a:r>
          </a:p>
          <a:p>
            <a:pPr algn="ctr"/>
            <a: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внутренней энергии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035" name="Прямая со стрелкой 1034"/>
          <p:cNvCxnSpPr/>
          <p:nvPr/>
        </p:nvCxnSpPr>
        <p:spPr>
          <a:xfrm flipH="1">
            <a:off x="1691680" y="1570439"/>
            <a:ext cx="792088" cy="70643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7" name="Овал 1036"/>
          <p:cNvSpPr/>
          <p:nvPr/>
        </p:nvSpPr>
        <p:spPr>
          <a:xfrm>
            <a:off x="179512" y="2293516"/>
            <a:ext cx="2592288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8" name="Прямоугольник 1037"/>
          <p:cNvSpPr/>
          <p:nvPr/>
        </p:nvSpPr>
        <p:spPr>
          <a:xfrm>
            <a:off x="223710" y="2824574"/>
            <a:ext cx="250389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Теплопередача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(теплообмен)</a:t>
            </a:r>
            <a:endParaRPr lang="ru-RU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040" name="Прямая со стрелкой 1039"/>
          <p:cNvCxnSpPr/>
          <p:nvPr/>
        </p:nvCxnSpPr>
        <p:spPr>
          <a:xfrm>
            <a:off x="6012160" y="1570439"/>
            <a:ext cx="792088" cy="72307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1" name="Овал 1050"/>
          <p:cNvSpPr/>
          <p:nvPr/>
        </p:nvSpPr>
        <p:spPr>
          <a:xfrm>
            <a:off x="5730180" y="2276872"/>
            <a:ext cx="2736304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4" name="Прямоугольник 1053"/>
          <p:cNvSpPr/>
          <p:nvPr/>
        </p:nvSpPr>
        <p:spPr>
          <a:xfrm>
            <a:off x="5731931" y="2701462"/>
            <a:ext cx="276389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Совершение </a:t>
            </a:r>
          </a:p>
          <a:p>
            <a:pPr algn="ctr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работы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056" name="Прямая со стрелкой 1055"/>
          <p:cNvCxnSpPr/>
          <p:nvPr/>
        </p:nvCxnSpPr>
        <p:spPr>
          <a:xfrm>
            <a:off x="827584" y="4229844"/>
            <a:ext cx="0" cy="5594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7" name="Овал 1056"/>
          <p:cNvSpPr/>
          <p:nvPr/>
        </p:nvSpPr>
        <p:spPr>
          <a:xfrm>
            <a:off x="223710" y="4725144"/>
            <a:ext cx="269210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8" name="Прямоугольник 1057"/>
          <p:cNvSpPr/>
          <p:nvPr/>
        </p:nvSpPr>
        <p:spPr>
          <a:xfrm>
            <a:off x="228171" y="5469235"/>
            <a:ext cx="26170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Теплопроводность</a:t>
            </a:r>
            <a:endParaRPr lang="ru-RU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060" name="Прямая со стрелкой 1059"/>
          <p:cNvCxnSpPr/>
          <p:nvPr/>
        </p:nvCxnSpPr>
        <p:spPr>
          <a:xfrm>
            <a:off x="2483768" y="4229844"/>
            <a:ext cx="864096" cy="7113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1" name="Овал 1060"/>
          <p:cNvSpPr/>
          <p:nvPr/>
        </p:nvSpPr>
        <p:spPr>
          <a:xfrm>
            <a:off x="3203848" y="4725144"/>
            <a:ext cx="2664296" cy="1952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3" name="Прямоугольник 1062"/>
          <p:cNvSpPr/>
          <p:nvPr/>
        </p:nvSpPr>
        <p:spPr>
          <a:xfrm>
            <a:off x="3149238" y="5315346"/>
            <a:ext cx="27735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</a:t>
            </a:r>
            <a:r>
              <a:rPr lang="ru-RU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онвекция</a:t>
            </a:r>
            <a:endParaRPr lang="ru-RU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065" name="Прямая со стрелкой 1064"/>
          <p:cNvCxnSpPr/>
          <p:nvPr/>
        </p:nvCxnSpPr>
        <p:spPr>
          <a:xfrm>
            <a:off x="2987824" y="3778681"/>
            <a:ext cx="3168352" cy="101058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7" name="Овал 1066"/>
          <p:cNvSpPr/>
          <p:nvPr/>
        </p:nvSpPr>
        <p:spPr>
          <a:xfrm>
            <a:off x="6156176" y="4795428"/>
            <a:ext cx="2880320" cy="1916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8" name="Прямоугольник 1067"/>
          <p:cNvSpPr/>
          <p:nvPr/>
        </p:nvSpPr>
        <p:spPr>
          <a:xfrm>
            <a:off x="6337690" y="5346123"/>
            <a:ext cx="25172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Излучение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291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 animBg="1"/>
      <p:bldP spid="1033" grpId="0"/>
      <p:bldP spid="1037" grpId="0" animBg="1"/>
      <p:bldP spid="1038" grpId="0"/>
      <p:bldP spid="1051" grpId="0" animBg="1"/>
      <p:bldP spid="1054" grpId="0"/>
      <p:bldP spid="1057" grpId="0" animBg="1"/>
      <p:bldP spid="1058" grpId="0"/>
      <p:bldP spid="1061" grpId="0" animBg="1"/>
      <p:bldP spid="1063" grpId="0"/>
      <p:bldP spid="1067" grpId="0" animBg="1"/>
      <p:bldP spid="10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Определите, какой из видов теплопередачи играет основную роль в следующих ситуациях: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а) нагревание воды в чайнике;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б) человек греется у костра;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в) нагревание ложки, опущенного в кипяток.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75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i="1" u="sng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96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8424935" cy="4713704"/>
          </a:xfrm>
        </p:spPr>
        <p:txBody>
          <a:bodyPr>
            <a:noAutofit/>
          </a:bodyPr>
          <a:lstStyle/>
          <a:p>
            <a:pPr marL="914400" indent="-914400">
              <a:buAutoNum type="arabicPeriod"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отлично понял (а) тему</a:t>
            </a:r>
          </a:p>
          <a:p>
            <a:pPr marL="914400" indent="-914400">
              <a:buAutoNum type="arabicPeriod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Мне нужно ещё поработать</a:t>
            </a:r>
          </a:p>
          <a:p>
            <a:pPr marL="914400" indent="-914400">
              <a:buAutoNum type="arabicPeriod"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совсем ничего не понял(а)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41863" y="1556792"/>
            <a:ext cx="8352928" cy="396044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238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7200" b="1" i="1" u="sng" dirty="0" smtClean="0">
                <a:solidFill>
                  <a:schemeClr val="tx1"/>
                </a:solidFill>
              </a:rPr>
              <a:t>Домашнее задание.</a:t>
            </a:r>
            <a:endParaRPr lang="ru-RU" sz="7200" b="1" i="1" u="sng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6654" y="2276872"/>
            <a:ext cx="8143817" cy="1512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8000" dirty="0">
                <a:solidFill>
                  <a:schemeClr val="tx1"/>
                </a:solidFill>
              </a:rPr>
              <a:t>1) Читать </a:t>
            </a:r>
            <a:r>
              <a:rPr lang="ru-RU" sz="8000" dirty="0" smtClean="0">
                <a:solidFill>
                  <a:schemeClr val="tx1"/>
                </a:solidFill>
              </a:rPr>
              <a:t>§2.2.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3568" y="3645024"/>
            <a:ext cx="7848872" cy="29432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8800" dirty="0" smtClean="0">
                <a:solidFill>
                  <a:schemeClr val="tx1"/>
                </a:solidFill>
              </a:rPr>
              <a:t>2)Ответить </a:t>
            </a:r>
            <a:r>
              <a:rPr lang="ru-RU" sz="8800" dirty="0">
                <a:solidFill>
                  <a:schemeClr val="tx1"/>
                </a:solidFill>
              </a:rPr>
              <a:t>на </a:t>
            </a:r>
            <a:r>
              <a:rPr lang="ru-RU" sz="8800" dirty="0" smtClean="0">
                <a:solidFill>
                  <a:schemeClr val="tx1"/>
                </a:solidFill>
              </a:rPr>
              <a:t>вопросы 5,6 (стр.19,20).</a:t>
            </a:r>
            <a:endParaRPr lang="ru-RU" sz="8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813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техники безопасности на уроке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Будьте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внимательны,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аккуратны, точно выполняйте указания учителя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Берегите оборудование и используйте его по назначению.</a:t>
            </a:r>
          </a:p>
          <a:p>
            <a:pPr marL="0" indent="0">
              <a:buNone/>
            </a:pP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733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i="1" u="sng" dirty="0" smtClean="0">
                <a:latin typeface="Times New Roman" pitchFamily="18" charset="0"/>
                <a:cs typeface="Times New Roman" pitchFamily="18" charset="0"/>
              </a:rPr>
              <a:t>Закончите предложения:</a:t>
            </a:r>
            <a:endParaRPr lang="ru-RU" sz="60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971600" y="1600200"/>
            <a:ext cx="7848872" cy="14687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6000" dirty="0" smtClean="0"/>
              <a:t> 1.Внутренняя энергия      тела – это </a:t>
            </a:r>
            <a:endParaRPr lang="ru-RU" sz="60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99592" y="3356992"/>
            <a:ext cx="8244408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/>
              <a:t> </a:t>
            </a:r>
            <a:r>
              <a:rPr lang="ru-RU" sz="4400" dirty="0" smtClean="0"/>
              <a:t>сумма кинетической энергии хаотического движения частиц тела и потенциальной энергии их взаимодействия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7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260648"/>
            <a:ext cx="748883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/>
              <a:t>2.Внутреннюю энергию можно изменить двумя способами:</a:t>
            </a:r>
            <a:endParaRPr lang="ru-RU" sz="54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755576" y="2852936"/>
            <a:ext cx="8136904" cy="22694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dirty="0" smtClean="0"/>
              <a:t>1)путем совершения работы;</a:t>
            </a:r>
          </a:p>
          <a:p>
            <a:pPr marL="0" indent="0">
              <a:buNone/>
            </a:pPr>
            <a:r>
              <a:rPr lang="ru-RU" sz="5400" dirty="0" smtClean="0"/>
              <a:t>2)путем теплопередачи.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89474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260648"/>
            <a:ext cx="829126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 smtClean="0"/>
              <a:t>3. Теплопередача - это</a:t>
            </a:r>
            <a:endParaRPr lang="ru-RU" sz="6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2144613"/>
            <a:ext cx="8219256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/>
              <a:t>п</a:t>
            </a:r>
            <a:r>
              <a:rPr lang="ru-RU" sz="6600" dirty="0" smtClean="0"/>
              <a:t>роцесс изменения внутренней энергии тела без совершения работы.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04098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73016"/>
            <a:ext cx="4038600" cy="26924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840" y="3501008"/>
            <a:ext cx="4038600" cy="3002026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740" y="274638"/>
            <a:ext cx="4680520" cy="2506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30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30 ноября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339752" y="1417638"/>
            <a:ext cx="5112568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      </a:t>
            </a:r>
            <a:r>
              <a:rPr lang="ru-RU" sz="4000" dirty="0" smtClean="0"/>
              <a:t>Классная работа</a:t>
            </a: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5576" y="1844824"/>
            <a:ext cx="6480720" cy="35283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Тема:  Виды теплопередачи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6165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54026"/>
            <a:ext cx="5626968" cy="570392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2" y="18278"/>
            <a:ext cx="9119770" cy="5775853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63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260648"/>
            <a:ext cx="9612560" cy="1252728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tx1"/>
                </a:solidFill>
              </a:rPr>
              <a:t>1)теплопроводность</a:t>
            </a:r>
            <a:endParaRPr lang="ru-RU" sz="8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340768"/>
            <a:ext cx="7776864" cy="3447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800" dirty="0" smtClean="0">
                <a:solidFill>
                  <a:schemeClr val="tx1"/>
                </a:solidFill>
              </a:rPr>
              <a:t>2)конвекция</a:t>
            </a:r>
            <a:endParaRPr lang="ru-RU" sz="8800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2636912"/>
            <a:ext cx="8280920" cy="3447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800" dirty="0" smtClean="0">
                <a:solidFill>
                  <a:schemeClr val="tx1"/>
                </a:solidFill>
              </a:rPr>
              <a:t>3)излучение</a:t>
            </a:r>
            <a:endParaRPr lang="ru-RU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8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406</TotalTime>
  <Words>149</Words>
  <Application>Microsoft Office PowerPoint</Application>
  <PresentationFormat>Экран (4:3)</PresentationFormat>
  <Paragraphs>39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Candara</vt:lpstr>
      <vt:lpstr>Symbol</vt:lpstr>
      <vt:lpstr>Times New Roman</vt:lpstr>
      <vt:lpstr>Тема Office</vt:lpstr>
      <vt:lpstr>1_Волна</vt:lpstr>
      <vt:lpstr>Как наша прожила бы планета, Как люди жили бы на ней Без теплоты, магнита, света И электрических лучей? Что было бы ? Пришла бы снова Хаоса мрачная пора. Лучам приветственное слово,  А Солнцу-громкое ура!</vt:lpstr>
      <vt:lpstr>Правила техники безопасности на уроке</vt:lpstr>
      <vt:lpstr>Закончите предложения:</vt:lpstr>
      <vt:lpstr>Презентация PowerPoint</vt:lpstr>
      <vt:lpstr>Презентация PowerPoint</vt:lpstr>
      <vt:lpstr>Презентация PowerPoint</vt:lpstr>
      <vt:lpstr>30 ноября</vt:lpstr>
      <vt:lpstr>Презентация PowerPoint</vt:lpstr>
      <vt:lpstr>1)теплопроводность</vt:lpstr>
      <vt:lpstr>Девиз урока: «Наблюдать, изучать, работать»                      М.Фарадей</vt:lpstr>
      <vt:lpstr>Презентация PowerPoint</vt:lpstr>
      <vt:lpstr>         Определите, какой из видов теплопередачи играет основную роль в следующих ситуациях:  а) нагревание воды в чайнике; б) человек греется у костра; в) нагревание ложки, опущенного в кипяток.</vt:lpstr>
      <vt:lpstr>Рефлексия</vt:lpstr>
      <vt:lpstr>Домашнее задание.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наша прожила бы планета, Как люди жили бы на ней Без теплоты, магнита, света И электрических лучей? Что было бы ? Пришла бы снова Хаоса мрачная пора. Лучам приветственное слово,  А Солнцу-громкое ура!</dc:title>
  <dc:creator>алекс</dc:creator>
  <cp:lastModifiedBy>Учитель</cp:lastModifiedBy>
  <cp:revision>31</cp:revision>
  <dcterms:created xsi:type="dcterms:W3CDTF">2016-11-25T16:51:23Z</dcterms:created>
  <dcterms:modified xsi:type="dcterms:W3CDTF">2016-11-30T06:29:07Z</dcterms:modified>
</cp:coreProperties>
</file>