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70" r:id="rId4"/>
    <p:sldId id="258" r:id="rId5"/>
    <p:sldId id="259" r:id="rId6"/>
    <p:sldId id="260" r:id="rId7"/>
    <p:sldId id="263" r:id="rId8"/>
    <p:sldId id="271" r:id="rId9"/>
    <p:sldId id="264" r:id="rId10"/>
    <p:sldId id="265" r:id="rId11"/>
    <p:sldId id="267" r:id="rId12"/>
    <p:sldId id="261" r:id="rId13"/>
    <p:sldId id="269" r:id="rId14"/>
    <p:sldId id="262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83A5AA9-40EB-4F01-9D45-C9E5F14BE521}">
          <p14:sldIdLst>
            <p14:sldId id="256"/>
            <p14:sldId id="270"/>
            <p14:sldId id="258"/>
            <p14:sldId id="259"/>
            <p14:sldId id="260"/>
            <p14:sldId id="263"/>
            <p14:sldId id="271"/>
            <p14:sldId id="264"/>
            <p14:sldId id="265"/>
            <p14:sldId id="267"/>
            <p14:sldId id="261"/>
            <p14:sldId id="269"/>
            <p14:sldId id="262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1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8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158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649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70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58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5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61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1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87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9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33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A17CD0-0449-4A74-9F6D-A19C700DFADE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A42C18-6409-44DE-A4B2-D7B2644B7C9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наша прожила бы планета,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люди жили бы на ней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теплоты, магнита, света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электрических лучей?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было бы ? Пришла бы снова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Хаоса мрачная пора.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Лучам приветственное слово,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Солнцу-громкое ура!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105400"/>
            <a:ext cx="6400800" cy="1752600"/>
          </a:xfrm>
        </p:spPr>
        <p:txBody>
          <a:bodyPr/>
          <a:lstStyle/>
          <a:p>
            <a:r>
              <a:rPr lang="ru-RU" smtClean="0"/>
              <a:t>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089594" y="33265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716016" y="33265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804248" y="33265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12619" y="105273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468510" y="105273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203848" y="1628800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788024" y="1628800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6228184" y="1628800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819368" y="2276872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472100" y="2276872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2123728" y="285293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5670122" y="2849011"/>
            <a:ext cx="108012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7236296" y="285293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1259632" y="3462371"/>
            <a:ext cx="108012" cy="2098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2891376" y="3429000"/>
            <a:ext cx="168458" cy="2455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5004048" y="3462371"/>
            <a:ext cx="144016" cy="212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1763688" y="4077072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3491880" y="4077072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372200" y="4077072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763688" y="4678096"/>
            <a:ext cx="14401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3660795" y="4641424"/>
            <a:ext cx="108012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5544108" y="4642092"/>
            <a:ext cx="108012" cy="2520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Дуга 71"/>
          <p:cNvSpPr/>
          <p:nvPr/>
        </p:nvSpPr>
        <p:spPr>
          <a:xfrm rot="8820084">
            <a:off x="4504204" y="367453"/>
            <a:ext cx="1062118" cy="72008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Дуга 72"/>
          <p:cNvSpPr/>
          <p:nvPr/>
        </p:nvSpPr>
        <p:spPr>
          <a:xfrm rot="8707287">
            <a:off x="3824037" y="986210"/>
            <a:ext cx="1008112" cy="693791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Дуга 73"/>
          <p:cNvSpPr/>
          <p:nvPr/>
        </p:nvSpPr>
        <p:spPr>
          <a:xfrm rot="8832234">
            <a:off x="2356947" y="2723308"/>
            <a:ext cx="1177027" cy="722713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Дуга 74"/>
          <p:cNvSpPr/>
          <p:nvPr/>
        </p:nvSpPr>
        <p:spPr>
          <a:xfrm rot="8310864">
            <a:off x="5436572" y="2731035"/>
            <a:ext cx="900100" cy="830725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3497432" y="557033"/>
            <a:ext cx="2769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2555776" y="1844824"/>
            <a:ext cx="335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393787" y="3666190"/>
            <a:ext cx="2565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3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252728"/>
          </a:xfrm>
        </p:spPr>
        <p:txBody>
          <a:bodyPr>
            <a:noAutofit/>
          </a:bodyPr>
          <a:lstStyle/>
          <a:p>
            <a:pPr algn="l"/>
            <a:r>
              <a:rPr lang="ru-RU" sz="6000" dirty="0" smtClean="0">
                <a:solidFill>
                  <a:schemeClr val="tx1"/>
                </a:solidFill>
              </a:rPr>
              <a:t>Девиз урока: «Наблюдать, изучать, работать»</a:t>
            </a:r>
            <a:br>
              <a:rPr lang="ru-RU" sz="6000" dirty="0" smtClean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chemeClr val="tx1"/>
                </a:solidFill>
              </a:rPr>
              <a:t>                    </a:t>
            </a:r>
            <a:r>
              <a:rPr lang="ru-RU" sz="6000" dirty="0" err="1" smtClean="0">
                <a:solidFill>
                  <a:schemeClr val="tx1"/>
                </a:solidFill>
              </a:rPr>
              <a:t>М.Фарадей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9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Заголовок 10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32" name="Скругленный прямоугольник 1031"/>
          <p:cNvSpPr/>
          <p:nvPr/>
        </p:nvSpPr>
        <p:spPr>
          <a:xfrm>
            <a:off x="539552" y="332656"/>
            <a:ext cx="81369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Прямоугольник 1032"/>
          <p:cNvSpPr/>
          <p:nvPr/>
        </p:nvSpPr>
        <p:spPr>
          <a:xfrm>
            <a:off x="2274476" y="247000"/>
            <a:ext cx="47484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Способы изменения </a:t>
            </a:r>
          </a:p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внутренней энергии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35" name="Прямая со стрелкой 1034"/>
          <p:cNvCxnSpPr/>
          <p:nvPr/>
        </p:nvCxnSpPr>
        <p:spPr>
          <a:xfrm flipH="1">
            <a:off x="1691680" y="1570439"/>
            <a:ext cx="792088" cy="7064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Овал 1036"/>
          <p:cNvSpPr/>
          <p:nvPr/>
        </p:nvSpPr>
        <p:spPr>
          <a:xfrm>
            <a:off x="179512" y="2293516"/>
            <a:ext cx="259228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8" name="Прямоугольник 1037"/>
          <p:cNvSpPr/>
          <p:nvPr/>
        </p:nvSpPr>
        <p:spPr>
          <a:xfrm>
            <a:off x="223710" y="2824574"/>
            <a:ext cx="250389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Теплопередача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(теплообмен)</a:t>
            </a:r>
            <a:endParaRPr lang="ru-RU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40" name="Прямая со стрелкой 1039"/>
          <p:cNvCxnSpPr/>
          <p:nvPr/>
        </p:nvCxnSpPr>
        <p:spPr>
          <a:xfrm>
            <a:off x="6012160" y="1570439"/>
            <a:ext cx="792088" cy="7230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Овал 1050"/>
          <p:cNvSpPr/>
          <p:nvPr/>
        </p:nvSpPr>
        <p:spPr>
          <a:xfrm>
            <a:off x="5730180" y="2276872"/>
            <a:ext cx="2736304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4" name="Прямоугольник 1053"/>
          <p:cNvSpPr/>
          <p:nvPr/>
        </p:nvSpPr>
        <p:spPr>
          <a:xfrm>
            <a:off x="5731931" y="2701462"/>
            <a:ext cx="276389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Совершение </a:t>
            </a:r>
          </a:p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работы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56" name="Прямая со стрелкой 1055"/>
          <p:cNvCxnSpPr/>
          <p:nvPr/>
        </p:nvCxnSpPr>
        <p:spPr>
          <a:xfrm>
            <a:off x="827584" y="4229844"/>
            <a:ext cx="0" cy="5594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7" name="Овал 1056"/>
          <p:cNvSpPr/>
          <p:nvPr/>
        </p:nvSpPr>
        <p:spPr>
          <a:xfrm>
            <a:off x="223710" y="4725144"/>
            <a:ext cx="269210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8" name="Прямоугольник 1057"/>
          <p:cNvSpPr/>
          <p:nvPr/>
        </p:nvSpPr>
        <p:spPr>
          <a:xfrm>
            <a:off x="228171" y="5469235"/>
            <a:ext cx="2617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Теплопроводность</a:t>
            </a:r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60" name="Прямая со стрелкой 1059"/>
          <p:cNvCxnSpPr/>
          <p:nvPr/>
        </p:nvCxnSpPr>
        <p:spPr>
          <a:xfrm>
            <a:off x="2483768" y="4229844"/>
            <a:ext cx="864096" cy="7113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1" name="Овал 1060"/>
          <p:cNvSpPr/>
          <p:nvPr/>
        </p:nvSpPr>
        <p:spPr>
          <a:xfrm>
            <a:off x="3203848" y="4725144"/>
            <a:ext cx="2664296" cy="1952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3" name="Прямоугольник 1062"/>
          <p:cNvSpPr/>
          <p:nvPr/>
        </p:nvSpPr>
        <p:spPr>
          <a:xfrm>
            <a:off x="3149238" y="5315346"/>
            <a:ext cx="27735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</a:t>
            </a:r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онвекция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65" name="Прямая со стрелкой 1064"/>
          <p:cNvCxnSpPr/>
          <p:nvPr/>
        </p:nvCxnSpPr>
        <p:spPr>
          <a:xfrm>
            <a:off x="2987824" y="3778681"/>
            <a:ext cx="3168352" cy="10105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7" name="Овал 1066"/>
          <p:cNvSpPr/>
          <p:nvPr/>
        </p:nvSpPr>
        <p:spPr>
          <a:xfrm>
            <a:off x="6156176" y="4795428"/>
            <a:ext cx="2880320" cy="1916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8" name="Прямоугольник 1067"/>
          <p:cNvSpPr/>
          <p:nvPr/>
        </p:nvSpPr>
        <p:spPr>
          <a:xfrm>
            <a:off x="6337690" y="5346123"/>
            <a:ext cx="25172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Излучение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91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 animBg="1"/>
      <p:bldP spid="1033" grpId="0"/>
      <p:bldP spid="1037" grpId="0" animBg="1"/>
      <p:bldP spid="1038" grpId="0"/>
      <p:bldP spid="1051" grpId="0" animBg="1"/>
      <p:bldP spid="1054" grpId="0"/>
      <p:bldP spid="1057" grpId="0" animBg="1"/>
      <p:bldP spid="1058" grpId="0"/>
      <p:bldP spid="1061" grpId="0" animBg="1"/>
      <p:bldP spid="1063" grpId="0"/>
      <p:bldP spid="1067" grpId="0" animBg="1"/>
      <p:bldP spid="10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Определите, какой из видов теплопередачи играет основную роль в следующих ситуациях: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а) нагревание воды в чайнике;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б) человек греется у костра;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в) нагревание ложки, опущенного в кипяток.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7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i="1" u="sng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9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8424935" cy="4713704"/>
          </a:xfrm>
        </p:spPr>
        <p:txBody>
          <a:bodyPr>
            <a:noAutofit/>
          </a:bodyPr>
          <a:lstStyle/>
          <a:p>
            <a:pPr marL="914400" indent="-914400">
              <a:buAutoNum type="arabicPeriod"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отлично понял (а) тему</a:t>
            </a:r>
          </a:p>
          <a:p>
            <a:pPr marL="914400" indent="-9144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Мне нужно ещё поработать</a:t>
            </a:r>
          </a:p>
          <a:p>
            <a:pPr marL="914400" indent="-914400">
              <a:buAutoNum type="arabicPeriod"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совсем ничего не понял(а)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41863" y="1556792"/>
            <a:ext cx="8352928" cy="396044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38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200" b="1" i="1" u="sng" dirty="0" smtClean="0">
                <a:solidFill>
                  <a:schemeClr val="tx1"/>
                </a:solidFill>
              </a:rPr>
              <a:t>Домашнее задание.</a:t>
            </a:r>
            <a:endParaRPr lang="ru-RU" sz="7200" b="1" i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6654" y="2276872"/>
            <a:ext cx="8143817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8000" dirty="0">
                <a:solidFill>
                  <a:schemeClr val="tx1"/>
                </a:solidFill>
              </a:rPr>
              <a:t>1) Читать </a:t>
            </a:r>
            <a:r>
              <a:rPr lang="ru-RU" sz="8000" dirty="0" smtClean="0">
                <a:solidFill>
                  <a:schemeClr val="tx1"/>
                </a:solidFill>
              </a:rPr>
              <a:t>§2.2.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568" y="3645024"/>
            <a:ext cx="7848872" cy="29432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2)Ответить </a:t>
            </a:r>
            <a:r>
              <a:rPr lang="ru-RU" sz="8800" dirty="0">
                <a:solidFill>
                  <a:schemeClr val="tx1"/>
                </a:solidFill>
              </a:rPr>
              <a:t>на </a:t>
            </a:r>
            <a:r>
              <a:rPr lang="ru-RU" sz="8800" dirty="0" smtClean="0">
                <a:solidFill>
                  <a:schemeClr val="tx1"/>
                </a:solidFill>
              </a:rPr>
              <a:t>вопросы 5,6 (стр.19,20).</a:t>
            </a:r>
            <a:endParaRPr lang="ru-RU" sz="8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13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техники безопасности на уроке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Будьте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внимательны,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аккуратны, точно выполняйте указания учителя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Берегите оборудование и используйте его по назначению.</a:t>
            </a:r>
          </a:p>
          <a:p>
            <a:pPr marL="0" indent="0">
              <a:buNone/>
            </a:pP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73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i="1" u="sng" dirty="0" smtClean="0">
                <a:latin typeface="Times New Roman" pitchFamily="18" charset="0"/>
                <a:cs typeface="Times New Roman" pitchFamily="18" charset="0"/>
              </a:rPr>
              <a:t>Закончите предложения:</a:t>
            </a:r>
            <a:endParaRPr lang="ru-RU" sz="60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971600" y="1600200"/>
            <a:ext cx="7848872" cy="146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dirty="0" smtClean="0"/>
              <a:t> 1.Внутренняя энергия      тела – это </a:t>
            </a:r>
            <a:endParaRPr lang="ru-RU" sz="6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99592" y="3356992"/>
            <a:ext cx="8244408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 </a:t>
            </a:r>
            <a:r>
              <a:rPr lang="ru-RU" sz="4400" dirty="0" smtClean="0"/>
              <a:t>сумма кинетической энергии хаотического движения частиц тела и потенциальной энергии их взаимодействия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7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4888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2.Внутреннюю энергию можно изменить двумя способами:</a:t>
            </a:r>
            <a:endParaRPr lang="ru-RU" sz="5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55576" y="2852936"/>
            <a:ext cx="8136904" cy="2269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dirty="0" smtClean="0"/>
              <a:t>1)путем совершения работы;</a:t>
            </a:r>
          </a:p>
          <a:p>
            <a:pPr marL="0" indent="0">
              <a:buNone/>
            </a:pPr>
            <a:r>
              <a:rPr lang="ru-RU" sz="5400" dirty="0" smtClean="0"/>
              <a:t>2)путем теплопередачи.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9474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82912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3. Теплопередача - это</a:t>
            </a:r>
            <a:endParaRPr lang="ru-RU" sz="6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2144613"/>
            <a:ext cx="8219256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п</a:t>
            </a:r>
            <a:r>
              <a:rPr lang="ru-RU" sz="6600" dirty="0" smtClean="0"/>
              <a:t>роцесс изменения внутренней энергии тела без совершения работы.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04098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73016"/>
            <a:ext cx="4038600" cy="26924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40" y="3501008"/>
            <a:ext cx="4038600" cy="3002026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40" y="274638"/>
            <a:ext cx="4680520" cy="2506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0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30 ноября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39752" y="1417638"/>
            <a:ext cx="5112568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     </a:t>
            </a:r>
            <a:r>
              <a:rPr lang="ru-RU" sz="4000" dirty="0" smtClean="0"/>
              <a:t>Классная работа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5576" y="1844824"/>
            <a:ext cx="6480720" cy="3528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Тема:  Виды теплопередачи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616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54026"/>
            <a:ext cx="5626968" cy="570392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2" y="18278"/>
            <a:ext cx="9119770" cy="5775853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63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9612560" cy="1252728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1)теплопроводность</a:t>
            </a:r>
            <a:endParaRPr lang="ru-RU" sz="8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340768"/>
            <a:ext cx="7776864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2)конвекция</a:t>
            </a: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2636912"/>
            <a:ext cx="8280920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3)излучение</a:t>
            </a:r>
            <a:endParaRPr lang="ru-RU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8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406</TotalTime>
  <Words>149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Candara</vt:lpstr>
      <vt:lpstr>Symbol</vt:lpstr>
      <vt:lpstr>Times New Roman</vt:lpstr>
      <vt:lpstr>Тема Office</vt:lpstr>
      <vt:lpstr>1_Волна</vt:lpstr>
      <vt:lpstr>Как наша прожила бы планета, Как люди жили бы на ней Без теплоты, магнита, света И электрических лучей? Что было бы ? Пришла бы снова Хаоса мрачная пора. Лучам приветственное слово,  А Солнцу-громкое ура!</vt:lpstr>
      <vt:lpstr>Правила техники безопасности на уроке</vt:lpstr>
      <vt:lpstr>Закончите предложения:</vt:lpstr>
      <vt:lpstr>Презентация PowerPoint</vt:lpstr>
      <vt:lpstr>Презентация PowerPoint</vt:lpstr>
      <vt:lpstr>Презентация PowerPoint</vt:lpstr>
      <vt:lpstr>30 ноября</vt:lpstr>
      <vt:lpstr>Презентация PowerPoint</vt:lpstr>
      <vt:lpstr>1)теплопроводность</vt:lpstr>
      <vt:lpstr>Девиз урока: «Наблюдать, изучать, работать»                      М.Фарадей</vt:lpstr>
      <vt:lpstr>Презентация PowerPoint</vt:lpstr>
      <vt:lpstr>         Определите, какой из видов теплопередачи играет основную роль в следующих ситуациях:  а) нагревание воды в чайнике; б) человек греется у костра; в) нагревание ложки, опущенного в кипяток.</vt:lpstr>
      <vt:lpstr>Рефлексия</vt:lpstr>
      <vt:lpstr>Домашнее задание.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наша прожила бы планета, Как люди жили бы на ней Без теплоты, магнита, света И электрических лучей? Что было бы ? Пришла бы снова Хаоса мрачная пора. Лучам приветственное слово,  А Солнцу-громкое ура!</dc:title>
  <dc:creator>алекс</dc:creator>
  <cp:lastModifiedBy>Учитель</cp:lastModifiedBy>
  <cp:revision>31</cp:revision>
  <dcterms:created xsi:type="dcterms:W3CDTF">2016-11-25T16:51:23Z</dcterms:created>
  <dcterms:modified xsi:type="dcterms:W3CDTF">2016-11-30T06:29:07Z</dcterms:modified>
</cp:coreProperties>
</file>