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68" r:id="rId6"/>
    <p:sldId id="269" r:id="rId7"/>
    <p:sldId id="259" r:id="rId8"/>
    <p:sldId id="264" r:id="rId9"/>
    <p:sldId id="263" r:id="rId10"/>
    <p:sldId id="270" r:id="rId11"/>
    <p:sldId id="262" r:id="rId12"/>
    <p:sldId id="272" r:id="rId13"/>
    <p:sldId id="271" r:id="rId14"/>
    <p:sldId id="265" r:id="rId15"/>
    <p:sldId id="266" r:id="rId16"/>
    <p:sldId id="273" r:id="rId17"/>
    <p:sldId id="274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E6B0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5A33C-7A84-73E8-DDFE-0C0F1FBFA3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2F86AD-8E38-2E89-5196-9FF9088410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A43767-302D-F581-F191-EB61E0A1D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53B5D-676B-4675-9B1D-F946FB0C8029}" type="datetimeFigureOut">
              <a:rPr lang="ru-RU" smtClean="0"/>
              <a:pPr/>
              <a:t>15.01.2024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B96EE5-E9C5-F1F5-792B-31F321FA7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CC38CC-FE93-8797-5EAA-64F8A2F4F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9204C-4354-4592-83A0-24FECCA235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333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A2731D-CFFA-0C31-012C-E5687ABFE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46EECAC-990D-0910-84D7-EE7D2B20E7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CDD277-E734-8C2F-AD6D-1F7D671AE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53B5D-676B-4675-9B1D-F946FB0C8029}" type="datetimeFigureOut">
              <a:rPr lang="ru-RU" smtClean="0"/>
              <a:pPr/>
              <a:t>15.01.2024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261C98-8201-F354-A370-42F1605F0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FC344D-A9D9-58D9-2E0A-5F20C2994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9204C-4354-4592-83A0-24FECCA235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449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1C11119-CD3E-7B8C-05E9-FB341C44D6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B4A0798-EE80-FAD9-66A5-85792B56E3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556D31-F634-1095-A32E-6155E844E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53B5D-676B-4675-9B1D-F946FB0C8029}" type="datetimeFigureOut">
              <a:rPr lang="ru-RU" smtClean="0"/>
              <a:pPr/>
              <a:t>15.01.2024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183C03-2B9A-3E86-B320-A8FCBBEF2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262D0C-0E5B-EE98-E18C-F5B060E49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9204C-4354-4592-83A0-24FECCA235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907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85FE5-406E-71A0-0D08-A8D963B52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494A22-29F1-66C2-F6D6-9C4FA1C534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8683CA-695C-D329-DBD4-B7D779DE1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53B5D-676B-4675-9B1D-F946FB0C8029}" type="datetimeFigureOut">
              <a:rPr lang="ru-RU" smtClean="0"/>
              <a:pPr/>
              <a:t>15.01.2024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B4EA45-DD40-01EC-4149-F9023A8CD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0F84C6-F147-F488-DFD7-D441E2337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9204C-4354-4592-83A0-24FECCA235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182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ABFA97-7CC4-ED3B-49A3-444FC457F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B1C523-24E1-989A-CB7A-7EB17628AD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9F9948-6D67-0EEA-B203-AE915467A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53B5D-676B-4675-9B1D-F946FB0C8029}" type="datetimeFigureOut">
              <a:rPr lang="ru-RU" smtClean="0"/>
              <a:pPr/>
              <a:t>15.01.2024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579D69-0653-8917-13A3-96B3947D2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11DDFB-75BB-5874-D914-58B6F5D32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9204C-4354-4592-83A0-24FECCA235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821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6FC8DF-2DE8-8CC5-0C33-58F92AE95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ED63E8-DBEB-20CA-9FA1-16DBD425A8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01AA6B-E619-9AB1-60C7-377A1A8162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159449-921B-2FF7-8BA1-F770C5D32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53B5D-676B-4675-9B1D-F946FB0C8029}" type="datetimeFigureOut">
              <a:rPr lang="ru-RU" smtClean="0"/>
              <a:pPr/>
              <a:t>15.01.2024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0B0628-9457-74F8-D771-E683FF370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04EC56-5DFA-20BE-C1C6-6DACE6BB6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9204C-4354-4592-83A0-24FECCA235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120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34609-FB31-1F62-0926-F566709E1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013377-0491-49AB-DA35-184F4055F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28241A4-4470-0C89-2A66-C9FC0F971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3AF439C-B0C2-7ABA-946A-166A001FE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579BE49-F9E3-C225-0264-8F28D43CC5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02F7B24-451B-750C-60A8-CE8B31F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53B5D-676B-4675-9B1D-F946FB0C8029}" type="datetimeFigureOut">
              <a:rPr lang="ru-RU" smtClean="0"/>
              <a:pPr/>
              <a:t>15.01.2024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260556C-14D5-04F8-B09B-D04A9998F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A756151-A761-7AE8-B2CA-CDE911625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9204C-4354-4592-83A0-24FECCA235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083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2C21A0-9D39-9A35-3A40-68C82445C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4228583-611A-D9D5-5C6A-4CC9AC664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53B5D-676B-4675-9B1D-F946FB0C8029}" type="datetimeFigureOut">
              <a:rPr lang="ru-RU" smtClean="0"/>
              <a:pPr/>
              <a:t>15.01.2024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10CE435-31EE-41A1-09B8-49F418C1E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761FB86-79C1-E71F-3F30-208CDA25C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9204C-4354-4592-83A0-24FECCA235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472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51A6D6-E154-E7E8-3BEF-BF4F6FAB6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53B5D-676B-4675-9B1D-F946FB0C8029}" type="datetimeFigureOut">
              <a:rPr lang="ru-RU" smtClean="0"/>
              <a:pPr/>
              <a:t>15.01.2024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012F970-47DD-2056-7BD8-BFB96ACA2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342CD9F-D33E-3B41-541E-E58417AB6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9204C-4354-4592-83A0-24FECCA235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426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C735F-39B2-7F9A-17E8-CE9E33B14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DA4CD6-B3D3-96CB-D7F3-469F42D3D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2623761-D8F3-5AB1-87CE-A1F05D2637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8209CA-7064-F321-A3F7-AAB3AF218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53B5D-676B-4675-9B1D-F946FB0C8029}" type="datetimeFigureOut">
              <a:rPr lang="ru-RU" smtClean="0"/>
              <a:pPr/>
              <a:t>15.01.2024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E957A6-BCC6-6498-E70B-9C7CD7527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9361D-DF95-89E5-BDD7-3F9540620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9204C-4354-4592-83A0-24FECCA235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229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28F3DC-894B-C1E5-8AF0-EBDEEF80C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78B3D06-6927-EC3C-A81E-67831F289F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E3155F-ADED-0BFC-17F8-7557226B0F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08BBD93-C6C7-C8B7-293B-BA522955D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53B5D-676B-4675-9B1D-F946FB0C8029}" type="datetimeFigureOut">
              <a:rPr lang="ru-RU" smtClean="0"/>
              <a:pPr/>
              <a:t>15.01.2024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A6DDEA-1157-9BE0-748A-2815EBE36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EE097D-7F4C-651B-DFF1-43004003B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9204C-4354-4592-83A0-24FECCA235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590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A4265D-A354-EFDB-84C8-B6807CAA2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863FD3-EDD1-B5CB-25FF-A4267ADE9A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DF8BE1-1312-7BC8-A946-1763C41274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53B5D-676B-4675-9B1D-F946FB0C8029}" type="datetimeFigureOut">
              <a:rPr lang="ru-RU" smtClean="0"/>
              <a:pPr/>
              <a:t>15.01.2024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A94947-5DFF-835C-19E6-6D6BF65293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2AAC19-3F09-3494-8145-BE21CE68B8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9204C-4354-4592-83A0-24FECCA235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424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10" Type="http://schemas.openxmlformats.org/officeDocument/2006/relationships/image" Target="../media/image68.jpg"/><Relationship Id="rId4" Type="http://schemas.openxmlformats.org/officeDocument/2006/relationships/image" Target="../media/image62.jpeg"/><Relationship Id="rId9" Type="http://schemas.openxmlformats.org/officeDocument/2006/relationships/image" Target="../media/image6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g"/><Relationship Id="rId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tiff"/><Relationship Id="rId13" Type="http://schemas.openxmlformats.org/officeDocument/2006/relationships/image" Target="../media/image80.png"/><Relationship Id="rId18" Type="http://schemas.openxmlformats.org/officeDocument/2006/relationships/image" Target="../media/image83.jpg"/><Relationship Id="rId3" Type="http://schemas.openxmlformats.org/officeDocument/2006/relationships/image" Target="../media/image72.png"/><Relationship Id="rId7" Type="http://schemas.openxmlformats.org/officeDocument/2006/relationships/image" Target="../media/image74.tiff"/><Relationship Id="rId12" Type="http://schemas.openxmlformats.org/officeDocument/2006/relationships/image" Target="../media/image79.jpg"/><Relationship Id="rId17" Type="http://schemas.openxmlformats.org/officeDocument/2006/relationships/image" Target="../media/image82.jpg"/><Relationship Id="rId2" Type="http://schemas.openxmlformats.org/officeDocument/2006/relationships/image" Target="../media/image1.jpeg"/><Relationship Id="rId16" Type="http://schemas.microsoft.com/office/2007/relationships/hdphoto" Target="../media/hdphoto4.wdp"/><Relationship Id="rId20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78.png"/><Relationship Id="rId5" Type="http://schemas.openxmlformats.org/officeDocument/2006/relationships/image" Target="../media/image73.png"/><Relationship Id="rId15" Type="http://schemas.openxmlformats.org/officeDocument/2006/relationships/image" Target="../media/image81.png"/><Relationship Id="rId10" Type="http://schemas.openxmlformats.org/officeDocument/2006/relationships/image" Target="../media/image77.jpeg"/><Relationship Id="rId19" Type="http://schemas.openxmlformats.org/officeDocument/2006/relationships/image" Target="../media/image84.png"/><Relationship Id="rId4" Type="http://schemas.microsoft.com/office/2007/relationships/hdphoto" Target="../media/hdphoto1.wdp"/><Relationship Id="rId9" Type="http://schemas.openxmlformats.org/officeDocument/2006/relationships/image" Target="../media/image76.png"/><Relationship Id="rId1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D19209-D59F-237D-A0DC-1F3FE766DE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2FFA1EF-CAA9-1BB8-6759-3C139DED45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B35882-FD06-3CEC-2D3F-224ACF1FAE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26C98E-F992-B0A7-9472-43EDD3357381}"/>
              </a:ext>
            </a:extLst>
          </p:cNvPr>
          <p:cNvSpPr txBox="1"/>
          <p:nvPr/>
        </p:nvSpPr>
        <p:spPr>
          <a:xfrm>
            <a:off x="2997591" y="2001838"/>
            <a:ext cx="7567246" cy="157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kern="1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«Патриотическое воспитание дошкольников в условиях взаимодействия ДОУ и семьи»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22928A-805C-A12F-F54E-174DBE4CBA1D}"/>
              </a:ext>
            </a:extLst>
          </p:cNvPr>
          <p:cNvSpPr txBox="1"/>
          <p:nvPr/>
        </p:nvSpPr>
        <p:spPr>
          <a:xfrm>
            <a:off x="140676" y="95052"/>
            <a:ext cx="12051323" cy="388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  <a:r>
              <a:rPr lang="ru-RU" b="1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«Детский сад №269»</a:t>
            </a:r>
            <a:endParaRPr lang="ru-RU" b="1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528FFC-2B04-6F2C-8157-B91A43115AD1}"/>
              </a:ext>
            </a:extLst>
          </p:cNvPr>
          <p:cNvSpPr txBox="1"/>
          <p:nvPr/>
        </p:nvSpPr>
        <p:spPr>
          <a:xfrm>
            <a:off x="690488" y="4950165"/>
            <a:ext cx="10951698" cy="1570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Выполнила Терехина С.В.</a:t>
            </a:r>
            <a:endParaRPr lang="ru-RU" b="1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Нижний Новгород, 2024 год</a:t>
            </a:r>
            <a:endParaRPr lang="ru-RU" sz="1400" b="1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670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C0CDCF81-9C62-79D0-0387-90F8336FA9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680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10800000" flipV="1">
            <a:off x="2920180" y="230188"/>
            <a:ext cx="5309419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«День защитника Отечества»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праздник «Сильные и ловкие»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C54A81-0475-A154-FC5D-F712E46909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71" b="15556"/>
          <a:stretch/>
        </p:blipFill>
        <p:spPr>
          <a:xfrm>
            <a:off x="7428122" y="955100"/>
            <a:ext cx="3925678" cy="2767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F:\ПАТРИОТ РМО\фото\проект мы патриоты\DSCN0315.JPG">
            <a:extLst>
              <a:ext uri="{FF2B5EF4-FFF2-40B4-BE49-F238E27FC236}">
                <a16:creationId xmlns:a16="http://schemas.microsoft.com/office/drawing/2014/main" id="{A3F6D6B8-3333-5160-EDB2-A4A1D874657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91" y="938075"/>
            <a:ext cx="4186667" cy="2674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BF94B0B-0AA3-7D56-60A0-3F75AE847A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67" b="12110"/>
          <a:stretch/>
        </p:blipFill>
        <p:spPr>
          <a:xfrm>
            <a:off x="4082844" y="3789924"/>
            <a:ext cx="4146755" cy="278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71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FBDE54-A88D-AB2A-83A6-1EF66DC84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00BBFCE4-409B-C549-66E4-B17D67236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033977" cy="6858000"/>
          </a:xfrm>
        </p:spPr>
      </p:pic>
      <p:sp>
        <p:nvSpPr>
          <p:cNvPr id="30" name="Заголовок 1">
            <a:extLst>
              <a:ext uri="{FF2B5EF4-FFF2-40B4-BE49-F238E27FC236}">
                <a16:creationId xmlns:a16="http://schemas.microsoft.com/office/drawing/2014/main" id="{69D5C743-0EFB-1B89-275A-B100AA5E0577}"/>
              </a:ext>
            </a:extLst>
          </p:cNvPr>
          <p:cNvSpPr txBox="1">
            <a:spLocks/>
          </p:cNvSpPr>
          <p:nvPr/>
        </p:nvSpPr>
        <p:spPr>
          <a:xfrm>
            <a:off x="3720828" y="108955"/>
            <a:ext cx="3925658" cy="4920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Фотовыставка «Моя мамочка».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78427" y="601009"/>
            <a:ext cx="9704438" cy="577029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2CE375F-36D6-5D58-ECD7-B722274984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87"/>
          <a:stretch/>
        </p:blipFill>
        <p:spPr>
          <a:xfrm>
            <a:off x="849219" y="790712"/>
            <a:ext cx="2744310" cy="258948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CC9973B-AEFB-9AF9-EE3F-899FBDF3EF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4" t="27005" r="-7578" b="-860"/>
          <a:stretch/>
        </p:blipFill>
        <p:spPr>
          <a:xfrm>
            <a:off x="3604547" y="760482"/>
            <a:ext cx="2674251" cy="261175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2F10AEE-9C0F-9226-3866-19745DCC2B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991" y="760482"/>
            <a:ext cx="2090013" cy="261971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19325DF-5670-47FA-EF0F-51B601814B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488" y="748652"/>
            <a:ext cx="2071476" cy="258000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DF97622-8CF6-B56A-6AAD-97DDC9ACFA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88" y="3372241"/>
            <a:ext cx="2350653" cy="288383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FC8715A-5A7A-3709-1372-9341DA97A79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8"/>
          <a:stretch/>
        </p:blipFill>
        <p:spPr>
          <a:xfrm>
            <a:off x="3219041" y="3351146"/>
            <a:ext cx="2221558" cy="289032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C57B22A-903B-F0E8-2D6B-74D23128B2E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" t="5097" r="4282" b="2204"/>
          <a:stretch/>
        </p:blipFill>
        <p:spPr>
          <a:xfrm>
            <a:off x="5427128" y="3317347"/>
            <a:ext cx="2551749" cy="293872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948C805-3EBA-2641-2181-327FB97833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45" y="3317347"/>
            <a:ext cx="2151919" cy="286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203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C0CDCF81-9C62-79D0-0387-90F8336FA9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680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10800000" flipV="1">
            <a:off x="4517578" y="96385"/>
            <a:ext cx="2477730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занятия</a:t>
            </a:r>
          </a:p>
        </p:txBody>
      </p:sp>
      <p:pic>
        <p:nvPicPr>
          <p:cNvPr id="6" name="Рисунок 5" descr="D:\Documents\фото\Ниж.Нов. квест\IMG_9149.JPG">
            <a:extLst>
              <a:ext uri="{FF2B5EF4-FFF2-40B4-BE49-F238E27FC236}">
                <a16:creationId xmlns:a16="http://schemas.microsoft.com/office/drawing/2014/main" id="{2CACD24F-B9A9-468B-6FD4-AE57CF70A81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85" r="26025" b="7613"/>
          <a:stretch/>
        </p:blipFill>
        <p:spPr bwMode="auto">
          <a:xfrm>
            <a:off x="504533" y="631433"/>
            <a:ext cx="4362435" cy="30362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F161FA-A4F6-52BE-BBBD-7CA31825919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74911" y="621432"/>
            <a:ext cx="4612969" cy="3124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BFD1CD-F993-B2E0-8988-0FEA20FBA6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2619" t="19342" r="13333" b="7708"/>
          <a:stretch/>
        </p:blipFill>
        <p:spPr>
          <a:xfrm>
            <a:off x="2778642" y="3476206"/>
            <a:ext cx="5154271" cy="3049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4484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C0CDCF81-9C62-79D0-0387-90F8336FA9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987"/>
            <a:ext cx="12192000" cy="6668086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9D5C743-0EFB-1B89-275A-B100AA5E0577}"/>
              </a:ext>
            </a:extLst>
          </p:cNvPr>
          <p:cNvSpPr txBox="1">
            <a:spLocks/>
          </p:cNvSpPr>
          <p:nvPr/>
        </p:nvSpPr>
        <p:spPr>
          <a:xfrm>
            <a:off x="3720828" y="108955"/>
            <a:ext cx="3925658" cy="4920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акциях.</a:t>
            </a:r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996744" y="306614"/>
            <a:ext cx="1828802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Окна  Победы</a:t>
            </a: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8350249" y="296682"/>
            <a:ext cx="1828802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Окна  России</a:t>
            </a:r>
          </a:p>
        </p:txBody>
      </p:sp>
      <p:pic>
        <p:nvPicPr>
          <p:cNvPr id="8" name="Рисунок 7" descr="C:\Users\User\Desktop\фото  9мая 2022\окна гр 5.jpg">
            <a:extLst>
              <a:ext uri="{FF2B5EF4-FFF2-40B4-BE49-F238E27FC236}">
                <a16:creationId xmlns:a16="http://schemas.microsoft.com/office/drawing/2014/main" id="{768D03BC-428D-B2B2-139E-A4AD55E2CD3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2"/>
          <a:stretch/>
        </p:blipFill>
        <p:spPr bwMode="auto">
          <a:xfrm>
            <a:off x="1351348" y="1116737"/>
            <a:ext cx="3411603" cy="2249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6" descr="C:\Users\admin\AppData\Local\Microsoft\Windows\Temporary Internet Files\Content.Word\aTaWRZTlAr8.jpg">
            <a:extLst>
              <a:ext uri="{FF2B5EF4-FFF2-40B4-BE49-F238E27FC236}">
                <a16:creationId xmlns:a16="http://schemas.microsoft.com/office/drawing/2014/main" id="{34684C22-0AD2-BD1A-13C1-03556E0EC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06" y="3559769"/>
            <a:ext cx="2876904" cy="294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4" descr="C:\Users\admin\AppData\Local\Microsoft\Windows\Temporary Internet Files\Content.Word\j7GiRVCjBpM.JPG">
            <a:extLst>
              <a:ext uri="{FF2B5EF4-FFF2-40B4-BE49-F238E27FC236}">
                <a16:creationId xmlns:a16="http://schemas.microsoft.com/office/drawing/2014/main" id="{72E10BC2-5719-AEFD-1CFD-A894EC0C4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828" y="3501030"/>
            <a:ext cx="2666386" cy="3001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C:\Users\admin\Desktop\ПАТРИОТ РМО\IMG-e38b1b7162b07e73f862517fd6c9e3c8-V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77432" y="824912"/>
            <a:ext cx="2592410" cy="2760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admin\AppData\Local\Microsoft\Windows\Temporary Internet Files\Content.Word\kwCV9FNH9q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373597" y="824912"/>
            <a:ext cx="2481464" cy="2760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admin\Desktop\ПАТРИОТ РМО\IMG-72588be9aa738be867e5c3fd18172605-V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391413" y="3737541"/>
            <a:ext cx="2481464" cy="294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7C89A85-3E10-2202-A229-F292CF9CC408}"/>
              </a:ext>
            </a:extLst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0966" y="3769168"/>
            <a:ext cx="2352758" cy="2911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3445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2B9244-F0A4-8B5D-DA6B-163EEEEB1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7270F1BA-8AD5-684F-C41E-6BCF4A4403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67480C-30DF-61EA-84C8-5D778017CF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5324" r="2530" b="1457"/>
          <a:stretch/>
        </p:blipFill>
        <p:spPr>
          <a:xfrm>
            <a:off x="6039210" y="601009"/>
            <a:ext cx="5314590" cy="3056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D:\Documents\фото\2022 уголки к 9 мая\гр.5 (3).jpg">
            <a:extLst>
              <a:ext uri="{FF2B5EF4-FFF2-40B4-BE49-F238E27FC236}">
                <a16:creationId xmlns:a16="http://schemas.microsoft.com/office/drawing/2014/main" id="{9A1E507C-17EE-8630-BEA8-2059DD4EE62A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r="7168"/>
          <a:stretch/>
        </p:blipFill>
        <p:spPr bwMode="auto">
          <a:xfrm>
            <a:off x="5363241" y="3893484"/>
            <a:ext cx="4596685" cy="28465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A16CE29-A7D6-97D5-6A98-C7AB0C7FA51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6683" y="966134"/>
            <a:ext cx="4238359" cy="4957595"/>
          </a:xfrm>
          <a:prstGeom prst="rect">
            <a:avLst/>
          </a:prstGeom>
        </p:spPr>
      </p:pic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69D5C743-0EFB-1B89-275A-B100AA5E0577}"/>
              </a:ext>
            </a:extLst>
          </p:cNvPr>
          <p:cNvSpPr txBox="1">
            <a:spLocks/>
          </p:cNvSpPr>
          <p:nvPr/>
        </p:nvSpPr>
        <p:spPr>
          <a:xfrm>
            <a:off x="3720828" y="108955"/>
            <a:ext cx="3925658" cy="4920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стены и книги памяти.</a:t>
            </a:r>
          </a:p>
        </p:txBody>
      </p:sp>
    </p:spTree>
    <p:extLst>
      <p:ext uri="{BB962C8B-B14F-4D97-AF65-F5344CB8AC3E}">
        <p14:creationId xmlns:p14="http://schemas.microsoft.com/office/powerpoint/2010/main" val="230300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C00108-626A-65E0-354B-F693533DE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A5610C53-B09E-ED9E-253B-65E2A9A33A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5" y="1"/>
            <a:ext cx="12192000" cy="6858000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F7FACA5A-6056-2198-DF5D-4F2FEFB51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52" y="148565"/>
            <a:ext cx="2549484" cy="3399313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009852-E3B6-02AF-DA3D-9E936AD66C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08" b="19385"/>
          <a:stretch/>
        </p:blipFill>
        <p:spPr>
          <a:xfrm>
            <a:off x="6195835" y="781534"/>
            <a:ext cx="2480431" cy="297452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349174A-57F5-B4CE-0863-D88CAF0CB8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7" b="19179"/>
          <a:stretch/>
        </p:blipFill>
        <p:spPr>
          <a:xfrm>
            <a:off x="9246796" y="131078"/>
            <a:ext cx="2324573" cy="293427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F8AFA03-014C-4942-3024-5C459288CA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0"/>
          <a:stretch/>
        </p:blipFill>
        <p:spPr>
          <a:xfrm>
            <a:off x="6291857" y="3833369"/>
            <a:ext cx="2288387" cy="279152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027C482-5B62-EA48-69DD-12ADFC7C71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714" y="780290"/>
            <a:ext cx="2324573" cy="309942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793788" y="-134110"/>
            <a:ext cx="4718335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Маршруты выходного дня (экскурсии по родному городу с родителями)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6678F1-4F47-1D1E-1BFA-52B3A6AF9B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7" t="13303" r="8763" b="5852"/>
          <a:stretch/>
        </p:blipFill>
        <p:spPr>
          <a:xfrm>
            <a:off x="9329836" y="3311909"/>
            <a:ext cx="2545101" cy="33336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1BF94F2-6B45-56E5-C067-86D2126C4D6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5"/>
          <a:stretch/>
        </p:blipFill>
        <p:spPr>
          <a:xfrm>
            <a:off x="3407737" y="4017071"/>
            <a:ext cx="2288387" cy="265101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27FB78F-E5D7-3038-8E3D-231539D23B1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9" t="26391" r="13988" b="13115"/>
          <a:stretch/>
        </p:blipFill>
        <p:spPr>
          <a:xfrm>
            <a:off x="317063" y="3812705"/>
            <a:ext cx="2773611" cy="28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368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A5610C53-B09E-ED9E-253B-65E2A9A33A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680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72562" y="113505"/>
            <a:ext cx="5364961" cy="1222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Волонтерское движение</a:t>
            </a:r>
          </a:p>
          <a:p>
            <a:pPr algn="ctr"/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«Письмо солдату на СВО»</a:t>
            </a:r>
          </a:p>
          <a:p>
            <a:pPr algn="ctr"/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«Сделаем участок лучше»</a:t>
            </a:r>
            <a:b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Сделаем кормушку для птиц.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2884" y="2088604"/>
            <a:ext cx="4349443" cy="326208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79231" y="2286076"/>
            <a:ext cx="4492180" cy="33691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398E8-69CF-B213-B5F9-629C5FAEFE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 b="7692"/>
          <a:stretch/>
        </p:blipFill>
        <p:spPr>
          <a:xfrm>
            <a:off x="8353273" y="1449593"/>
            <a:ext cx="3537931" cy="307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57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A5610C53-B09E-ED9E-253B-65E2A9A33A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4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8253" y="-85488"/>
            <a:ext cx="3247103" cy="576940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достижения</a:t>
            </a:r>
            <a:endPara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A3E784-57BA-E832-DCAB-1EC62A026C3B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223" y="518046"/>
            <a:ext cx="1756271" cy="2299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Users\user\Desktop\награды 2023-24\педагоги\Терехина.pn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6373" y="2892910"/>
            <a:ext cx="1550718" cy="2182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user\Desktop\награды 2022-2023\Терехина.tif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58042" y="5160550"/>
            <a:ext cx="2505885" cy="15423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Рисунок 10" descr="F:\инновац.площадка2019г\269\Отчет МБДОУ 269   об ИД - 1год\Приложение №10 Достижения педагогов\Терехина С.В. сертификат.tif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5" t="6293" r="21154" b="25758"/>
          <a:stretch/>
        </p:blipFill>
        <p:spPr bwMode="auto">
          <a:xfrm>
            <a:off x="2358892" y="2892909"/>
            <a:ext cx="1626769" cy="21821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C70B19F-1FB6-79ED-6596-B1BB9E70C6B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231" t="13298" r="14006" b="6235"/>
          <a:stretch/>
        </p:blipFill>
        <p:spPr>
          <a:xfrm>
            <a:off x="4402368" y="5240840"/>
            <a:ext cx="2505885" cy="147685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9CB8C07-940B-4AD5-52CC-343D8C096A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897" y="2962813"/>
            <a:ext cx="1512045" cy="212514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94BA3D0-E951-23E9-476A-FCDC120DC85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3249" t="15595" r="35731" b="11061"/>
          <a:stretch/>
        </p:blipFill>
        <p:spPr>
          <a:xfrm>
            <a:off x="6030978" y="2995302"/>
            <a:ext cx="1612721" cy="214381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04ABFD0-BCD3-9322-29F3-472A59A7015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5" b="9394"/>
          <a:stretch/>
        </p:blipFill>
        <p:spPr>
          <a:xfrm>
            <a:off x="8466760" y="677989"/>
            <a:ext cx="3442344" cy="13364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9872CCF-5ADA-7CC9-F3A2-E8A6859B086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0923" t="16804" r="38616" b="46702"/>
          <a:stretch/>
        </p:blipFill>
        <p:spPr>
          <a:xfrm>
            <a:off x="8073439" y="4592037"/>
            <a:ext cx="3001088" cy="202143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9B11B88-3FD2-0A6F-B40E-80857A0A3F3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4809" t="14547" r="38281" b="41111"/>
          <a:stretch/>
        </p:blipFill>
        <p:spPr>
          <a:xfrm>
            <a:off x="9215307" y="2215116"/>
            <a:ext cx="2481222" cy="214381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9117224-726A-C0F2-1C6A-0F64781BC12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244" y="471028"/>
            <a:ext cx="1634804" cy="226596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2FC875C-810B-7433-49DD-70FCEE64D6A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35" y="396634"/>
            <a:ext cx="1714160" cy="237595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081F85D-35F2-52B0-D98F-9A927A5DF8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336" y="491452"/>
            <a:ext cx="1659010" cy="229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96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E02868-03D7-3C4F-ABDA-02FF6E98F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0CDCF81-9C62-79D0-0387-90F8336FA9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68086"/>
          </a:xfrm>
        </p:spPr>
      </p:pic>
      <p:sp>
        <p:nvSpPr>
          <p:cNvPr id="3" name="Прямоугольник 2"/>
          <p:cNvSpPr/>
          <p:nvPr/>
        </p:nvSpPr>
        <p:spPr>
          <a:xfrm>
            <a:off x="294968" y="379388"/>
            <a:ext cx="1166597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50000"/>
              </a:lnSpc>
              <a:spcAft>
                <a:spcPts val="0"/>
              </a:spcAft>
            </a:pPr>
            <a:r>
              <a:rPr lang="ru-RU" b="1" u="sng" kern="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 проекта</a:t>
            </a:r>
            <a:r>
              <a:rPr lang="ru-RU" b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: Совершенствование патриотического воспитания детей через приобщение родителей к совместной деятельности с воспитателем и детьми. Повышение уровня родительской компетентности в вопросах патриотического воспитания ребёнка</a:t>
            </a:r>
            <a:endParaRPr lang="en-US" sz="1400" b="1" kern="1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u="sng" kern="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  <a:endParaRPr lang="en-US" sz="1400" b="1" u="sng" kern="100" dirty="0">
              <a:solidFill>
                <a:srgbClr val="0000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b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Формировать у детей навыки творческой работы совместно с родителями и воспитателями.</a:t>
            </a:r>
            <a:endParaRPr lang="en-US" sz="1400" b="1" kern="1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b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Установить доверительные партнерские отношения с семьями воспитанников; приобщать родителей к участию в жизни детского сада.</a:t>
            </a:r>
            <a:endParaRPr lang="en-US" sz="1400" b="1" kern="1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b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Вовлечение родителей в проект по воспитанию из детей маленьких патриотов</a:t>
            </a:r>
            <a:endParaRPr lang="en-US" sz="1400" b="1" kern="1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b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Повышать качество образовательного процесса по патриотическому воспитанию через организацию совместной деятельности родителей и воспитателей.</a:t>
            </a:r>
            <a:endParaRPr lang="en-US" sz="1400" b="1" kern="1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b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Активизация и обогащение воспитательных умений родителей по приобщению дошкольников к семейным традициям и ценностям..</a:t>
            </a:r>
            <a:endParaRPr lang="en-US" sz="1400" b="1" kern="1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b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у детей и родителей (законных представителей) чувство ответственности и гордости за свою страну</a:t>
            </a:r>
            <a:endParaRPr lang="en-US" sz="1400" b="1" kern="1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961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83F9F009-CBF3-F7FE-9047-2C7D439C37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EA41A5A-5C23-8BAF-49D1-7A03654EC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017" t="8041" r="4286" b="8995"/>
          <a:stretch>
            <a:fillRect/>
          </a:stretch>
        </p:blipFill>
        <p:spPr bwMode="auto">
          <a:xfrm>
            <a:off x="445917" y="524993"/>
            <a:ext cx="3648780" cy="2747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097939C-7902-DA65-3FCA-750E029738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863" y="1156228"/>
            <a:ext cx="3736420" cy="4933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CC180829-152B-027F-64A0-4D5D033C7D5F}"/>
              </a:ext>
            </a:extLst>
          </p:cNvPr>
          <p:cNvSpPr txBox="1">
            <a:spLocks/>
          </p:cNvSpPr>
          <p:nvPr/>
        </p:nvSpPr>
        <p:spPr>
          <a:xfrm>
            <a:off x="2524863" y="67254"/>
            <a:ext cx="6751872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семейных газет «Семейные традиции»</a:t>
            </a:r>
            <a:endParaRPr lang="ru-RU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8A57B61-4E77-6051-B1D3-383D24B1DB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52"/>
          <a:stretch/>
        </p:blipFill>
        <p:spPr>
          <a:xfrm rot="5400000">
            <a:off x="3942565" y="1796208"/>
            <a:ext cx="4726493" cy="3653418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6CF936D-7F6D-CB43-D4D0-DA87DED33A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1489" y="3693624"/>
            <a:ext cx="3837637" cy="2878229"/>
          </a:xfrm>
          <a:prstGeom prst="rect">
            <a:avLst/>
          </a:prstGeom>
        </p:spPr>
      </p:pic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CC180829-152B-027F-64A0-4D5D033C7D5F}"/>
              </a:ext>
            </a:extLst>
          </p:cNvPr>
          <p:cNvSpPr txBox="1">
            <a:spLocks/>
          </p:cNvSpPr>
          <p:nvPr/>
        </p:nvSpPr>
        <p:spPr>
          <a:xfrm>
            <a:off x="8974825" y="6089607"/>
            <a:ext cx="2248698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Мамаевых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CC180829-152B-027F-64A0-4D5D033C7D5F}"/>
              </a:ext>
            </a:extLst>
          </p:cNvPr>
          <p:cNvSpPr txBox="1">
            <a:spLocks/>
          </p:cNvSpPr>
          <p:nvPr/>
        </p:nvSpPr>
        <p:spPr>
          <a:xfrm>
            <a:off x="875091" y="6403049"/>
            <a:ext cx="2636794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</a:t>
            </a:r>
            <a:r>
              <a:rPr lang="ru-RU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Солуяновых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CC180829-152B-027F-64A0-4D5D033C7D5F}"/>
              </a:ext>
            </a:extLst>
          </p:cNvPr>
          <p:cNvSpPr txBox="1">
            <a:spLocks/>
          </p:cNvSpPr>
          <p:nvPr/>
        </p:nvSpPr>
        <p:spPr>
          <a:xfrm>
            <a:off x="5181462" y="5951871"/>
            <a:ext cx="2248698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Крыловых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CC180829-152B-027F-64A0-4D5D033C7D5F}"/>
              </a:ext>
            </a:extLst>
          </p:cNvPr>
          <p:cNvSpPr txBox="1">
            <a:spLocks/>
          </p:cNvSpPr>
          <p:nvPr/>
        </p:nvSpPr>
        <p:spPr>
          <a:xfrm>
            <a:off x="1209630" y="3198147"/>
            <a:ext cx="2669195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</a:t>
            </a:r>
            <a:r>
              <a:rPr lang="ru-RU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Колбасовых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999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12553" y="23523"/>
            <a:ext cx="88195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поделок из природного материала    «Осенние фантазии»</a:t>
            </a:r>
            <a:endParaRPr lang="en-US" sz="2000" dirty="0">
              <a:solidFill>
                <a:srgbClr val="0000CC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9913A92-7374-D58E-6BA3-0E97A127EC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r="5759"/>
          <a:stretch/>
        </p:blipFill>
        <p:spPr>
          <a:xfrm rot="5400000">
            <a:off x="156723" y="641361"/>
            <a:ext cx="3019457" cy="25558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CF4E92-EDA3-46E7-16E5-FB71E1FEFF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9981" y="464177"/>
            <a:ext cx="2522952" cy="305577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D5B6CF-454F-C1C4-D37B-95616AAF6F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7763" y="795743"/>
            <a:ext cx="3057607" cy="24279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AEA141-8FA2-DC55-684A-A4A3991835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" r="25478" b="9710"/>
          <a:stretch/>
        </p:blipFill>
        <p:spPr>
          <a:xfrm flipH="1">
            <a:off x="3456941" y="3938633"/>
            <a:ext cx="2328566" cy="263841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DA29BD5-3AC5-EE6E-3595-9C931B7DCC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6241397" y="4107659"/>
            <a:ext cx="2789729" cy="232856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363B587-A0C7-F972-5FD8-52D1BA278B6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" t="13374" r="6052" b="4423"/>
          <a:stretch/>
        </p:blipFill>
        <p:spPr>
          <a:xfrm rot="5400000" flipV="1">
            <a:off x="220882" y="4066831"/>
            <a:ext cx="2917494" cy="240778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634244" y="3538522"/>
            <a:ext cx="190464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Беляков Женя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673460" y="3538522"/>
            <a:ext cx="190464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Шавина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Вика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10800000" flipV="1">
            <a:off x="557138" y="3473419"/>
            <a:ext cx="2244981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Сапожников Лев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661958" y="6574391"/>
            <a:ext cx="176720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Лапшин Владик</a:t>
            </a:r>
            <a:endParaRPr lang="en-US" sz="1600" dirty="0">
              <a:solidFill>
                <a:srgbClr val="002060"/>
              </a:solidFill>
            </a:endParaRPr>
          </a:p>
        </p:txBody>
      </p:sp>
      <p:pic>
        <p:nvPicPr>
          <p:cNvPr id="17" name="Объект 16">
            <a:extLst>
              <a:ext uri="{FF2B5EF4-FFF2-40B4-BE49-F238E27FC236}">
                <a16:creationId xmlns:a16="http://schemas.microsoft.com/office/drawing/2014/main" id="{31A86DE4-9F40-42E5-9892-F4AFD666D8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200" y="533522"/>
            <a:ext cx="2611174" cy="2394740"/>
          </a:xfr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729270B-65EF-15E8-261F-B390589BE925}"/>
              </a:ext>
            </a:extLst>
          </p:cNvPr>
          <p:cNvSpPr/>
          <p:nvPr/>
        </p:nvSpPr>
        <p:spPr>
          <a:xfrm>
            <a:off x="9578983" y="6242169"/>
            <a:ext cx="190464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Зубкова Есения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4C9C218-5526-620F-4298-D3EBA1345E51}"/>
              </a:ext>
            </a:extLst>
          </p:cNvPr>
          <p:cNvSpPr/>
          <p:nvPr/>
        </p:nvSpPr>
        <p:spPr>
          <a:xfrm>
            <a:off x="9578983" y="2928262"/>
            <a:ext cx="218646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Трапезникова Катя</a:t>
            </a:r>
            <a:endParaRPr lang="en-US" sz="1600" dirty="0">
              <a:solidFill>
                <a:srgbClr val="002060"/>
              </a:solidFill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A0D80D0-B09D-646E-5E45-05E1D6A92B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443" y="3479499"/>
            <a:ext cx="2545250" cy="273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71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33152" y="-20355"/>
            <a:ext cx="88195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новогодних поделок     «Новогоднее волшебство»</a:t>
            </a:r>
            <a:endParaRPr lang="en-US" sz="2000" dirty="0">
              <a:solidFill>
                <a:srgbClr val="0000CC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DEE5F9-3053-63BB-4378-3276CCE370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15" y="400110"/>
            <a:ext cx="3474383" cy="26009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7B20BAA-308A-2879-5C29-0DF493CF31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06653" y="508601"/>
            <a:ext cx="3092068" cy="24342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6876E28-4458-6BAE-B2B9-128CD0A440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23" y="3533344"/>
            <a:ext cx="3860293" cy="28898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6AC6C3-E6AA-9FE8-5463-EA06851EAE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08829" y="402319"/>
            <a:ext cx="3621467" cy="271107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 rot="10800000" flipV="1">
            <a:off x="1106571" y="3023554"/>
            <a:ext cx="1569762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Шавина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Вика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10800000" flipV="1">
            <a:off x="1294815" y="6442511"/>
            <a:ext cx="1757873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Беляков Женя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10800000" flipV="1">
            <a:off x="5437444" y="3149133"/>
            <a:ext cx="2077278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Морозова Есения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10800000" flipV="1">
            <a:off x="9329427" y="3038943"/>
            <a:ext cx="1905006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Лапшин Владик</a:t>
            </a:r>
            <a:endParaRPr lang="en-US" sz="1600" dirty="0">
              <a:solidFill>
                <a:srgbClr val="002060"/>
              </a:solidFill>
            </a:endParaRPr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231ABD67-8AAE-A64E-16B2-56B96A6F2B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26415" y="3735156"/>
            <a:ext cx="2944893" cy="2458938"/>
          </a:xfr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A6E59A3-385D-B132-676D-A318DF58AF22}"/>
              </a:ext>
            </a:extLst>
          </p:cNvPr>
          <p:cNvSpPr/>
          <p:nvPr/>
        </p:nvSpPr>
        <p:spPr>
          <a:xfrm rot="10800000" flipV="1">
            <a:off x="9448793" y="6408161"/>
            <a:ext cx="2307891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Бекузаров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Платон</a:t>
            </a:r>
            <a:endParaRPr lang="en-US" sz="1600" dirty="0">
              <a:solidFill>
                <a:srgbClr val="002060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86A2BB8-F903-26DB-FD88-0D00ACFD4B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22352" y="3696776"/>
            <a:ext cx="3199438" cy="2790243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3109E1F-30E0-5754-0CA1-3221269A4A51}"/>
              </a:ext>
            </a:extLst>
          </p:cNvPr>
          <p:cNvSpPr/>
          <p:nvPr/>
        </p:nvSpPr>
        <p:spPr>
          <a:xfrm rot="10800000" flipV="1">
            <a:off x="5930465" y="6532746"/>
            <a:ext cx="1583212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Шахова Варя</a:t>
            </a:r>
            <a:endParaRPr 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689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19084" y="230188"/>
            <a:ext cx="88195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рисунков «Любимые места родного города»</a:t>
            </a:r>
            <a:endParaRPr lang="en-US" sz="2000" dirty="0">
              <a:solidFill>
                <a:srgbClr val="0000CC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40BD39-04D7-4F67-AF63-23955309A4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 t="3704" r="3334" b="6137"/>
          <a:stretch/>
        </p:blipFill>
        <p:spPr>
          <a:xfrm rot="10800000">
            <a:off x="406322" y="765234"/>
            <a:ext cx="3533100" cy="2536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96328B-E6DF-0C2D-29E4-07AD4EB078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10707" r="7879" b="4243"/>
          <a:stretch/>
        </p:blipFill>
        <p:spPr>
          <a:xfrm rot="10800000">
            <a:off x="4085524" y="692172"/>
            <a:ext cx="3672128" cy="2513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13A2C4-6147-824B-77F8-CDB01D3310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t="6667" r="3333" b="4233"/>
          <a:stretch/>
        </p:blipFill>
        <p:spPr>
          <a:xfrm rot="10800000">
            <a:off x="7903753" y="655663"/>
            <a:ext cx="3881925" cy="2691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 rot="10800000" flipV="1">
            <a:off x="1998969" y="2900624"/>
            <a:ext cx="1870615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Крыловых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0800000" flipV="1">
            <a:off x="8967506" y="2992451"/>
            <a:ext cx="1870615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Будучиных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5817200" y="2868812"/>
            <a:ext cx="1870614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Алешиных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08201" y="3428701"/>
            <a:ext cx="28267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макетов</a:t>
            </a:r>
            <a:endParaRPr lang="en-US" sz="2000" dirty="0">
              <a:solidFill>
                <a:srgbClr val="0000CC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637C1EE-F37C-7FC7-82A0-64D01FAE4F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7" y="3975302"/>
            <a:ext cx="3677368" cy="2542180"/>
          </a:xfrm>
          <a:prstGeom prst="rect">
            <a:avLst/>
          </a:prstGeom>
        </p:spPr>
      </p:pic>
      <p:pic>
        <p:nvPicPr>
          <p:cNvPr id="14" name="Рисунок 13" descr="C:\Users\User\Downloads\IMG_0116 (1).JPG">
            <a:extLst>
              <a:ext uri="{FF2B5EF4-FFF2-40B4-BE49-F238E27FC236}">
                <a16:creationId xmlns:a16="http://schemas.microsoft.com/office/drawing/2014/main" id="{994BCA18-07E6-F2E7-E66B-063B07A86BA1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201" y="4066539"/>
            <a:ext cx="3487883" cy="239101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Прямоугольник 14"/>
          <p:cNvSpPr/>
          <p:nvPr/>
        </p:nvSpPr>
        <p:spPr>
          <a:xfrm rot="10800000" flipV="1">
            <a:off x="1553185" y="6436038"/>
            <a:ext cx="1588199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Поклад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10800000" flipV="1">
            <a:off x="5037063" y="6466816"/>
            <a:ext cx="1954579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Беляковых</a:t>
            </a:r>
            <a:endParaRPr lang="en-US" sz="1600" dirty="0">
              <a:solidFill>
                <a:srgbClr val="002060"/>
              </a:solidFill>
            </a:endParaRPr>
          </a:p>
        </p:txBody>
      </p:sp>
      <p:pic>
        <p:nvPicPr>
          <p:cNvPr id="17" name="Рисунок 16" descr="D:\Documents\фото\высиавка пособий  Мой город самый лучший\DSCN0541.JPG">
            <a:extLst>
              <a:ext uri="{FF2B5EF4-FFF2-40B4-BE49-F238E27FC236}">
                <a16:creationId xmlns:a16="http://schemas.microsoft.com/office/drawing/2014/main" id="{5C875E0D-F0F2-D35E-0C2D-0AE48A78BD96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729" y="4066539"/>
            <a:ext cx="2972439" cy="2369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A5DB0E6-8DC2-0AC3-7EAA-B7510518679C}"/>
              </a:ext>
            </a:extLst>
          </p:cNvPr>
          <p:cNvSpPr/>
          <p:nvPr/>
        </p:nvSpPr>
        <p:spPr>
          <a:xfrm rot="10800000" flipV="1">
            <a:off x="8897243" y="6417637"/>
            <a:ext cx="2328774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Чернобуровых</a:t>
            </a:r>
            <a:endParaRPr 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36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0CDCF81-9C62-79D0-0387-90F8336FA9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E02868-03D7-3C4F-ABDA-02FF6E98F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0968" y="-7034"/>
            <a:ext cx="7182463" cy="764631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праздники, развлечения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DDBC48-4AE9-8A6E-2693-748BECE8FD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81" y="3919517"/>
            <a:ext cx="3880690" cy="26563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46F584-67D7-0E64-F147-CA2E37ED60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612" t="16513" r="8258" b="16862"/>
          <a:stretch/>
        </p:blipFill>
        <p:spPr>
          <a:xfrm>
            <a:off x="6253316" y="583724"/>
            <a:ext cx="4942677" cy="29206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FC200D-BA71-8EB9-91D1-7EEC12FE7D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" b="20923"/>
          <a:stretch/>
        </p:blipFill>
        <p:spPr>
          <a:xfrm rot="10800000">
            <a:off x="561109" y="583725"/>
            <a:ext cx="4696199" cy="295011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9C79286-0EC4-5CFC-1BC2-F39A4AF77F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5" r="20872" b="39179"/>
          <a:stretch/>
        </p:blipFill>
        <p:spPr>
          <a:xfrm rot="10800000">
            <a:off x="6253316" y="3892117"/>
            <a:ext cx="4833486" cy="276190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 rot="10800000" flipV="1">
            <a:off x="4388910" y="3518865"/>
            <a:ext cx="2732803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Досуг День Матери»</a:t>
            </a:r>
            <a:endParaRPr 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31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0CDCF81-9C62-79D0-0387-90F8336FA9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9427C18-F40B-7ECC-6E08-778A2542F8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57" y="495913"/>
            <a:ext cx="4675072" cy="337728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F2B0440-FC51-49E1-08EF-939766FCFE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6" b="9539"/>
          <a:stretch/>
        </p:blipFill>
        <p:spPr>
          <a:xfrm>
            <a:off x="2883393" y="4055673"/>
            <a:ext cx="5487272" cy="261985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7875312-4FE0-289D-BA15-27E3076628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302" y="478570"/>
            <a:ext cx="5123905" cy="3415937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 rot="10800000" flipV="1">
            <a:off x="3361760" y="102300"/>
            <a:ext cx="2732803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Новогодний утренник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895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E02868-03D7-3C4F-ABDA-02FF6E98F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0CDCF81-9C62-79D0-0387-90F8336FA9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68086"/>
          </a:xfrm>
        </p:spPr>
      </p:pic>
      <p:sp>
        <p:nvSpPr>
          <p:cNvPr id="14" name="Прямоугольник 13"/>
          <p:cNvSpPr/>
          <p:nvPr/>
        </p:nvSpPr>
        <p:spPr>
          <a:xfrm rot="10800000" flipV="1">
            <a:off x="5234534" y="108448"/>
            <a:ext cx="1240007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Марта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BF99548-FABA-3151-9E13-5DC986E8F6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57" b="5325"/>
          <a:stretch/>
        </p:blipFill>
        <p:spPr>
          <a:xfrm rot="10800000" flipH="1">
            <a:off x="3658161" y="3724308"/>
            <a:ext cx="4867430" cy="276856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82B0269-069F-B9EB-3486-3E5A555171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4"/>
          <a:stretch/>
        </p:blipFill>
        <p:spPr>
          <a:xfrm rot="10800000">
            <a:off x="710021" y="530308"/>
            <a:ext cx="4524035" cy="302881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2F916E5-E1F4-23B8-7CBA-AE1BC842F8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88" b="20288"/>
          <a:stretch/>
        </p:blipFill>
        <p:spPr>
          <a:xfrm rot="10800000">
            <a:off x="6957945" y="491419"/>
            <a:ext cx="4659075" cy="306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8693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306</Words>
  <Application>Microsoft Office PowerPoint</Application>
  <PresentationFormat>Широкоэкранный</PresentationFormat>
  <Paragraphs>59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Совместные праздники, развлечения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Мои достижения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terekhinasweta@yandex.ru</dc:creator>
  <cp:lastModifiedBy>terekhinasweta@yandex.ru</cp:lastModifiedBy>
  <cp:revision>18</cp:revision>
  <dcterms:created xsi:type="dcterms:W3CDTF">2024-01-14T11:41:49Z</dcterms:created>
  <dcterms:modified xsi:type="dcterms:W3CDTF">2024-01-15T16:48:29Z</dcterms:modified>
</cp:coreProperties>
</file>