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09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67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3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3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37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32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23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9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6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9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3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A03D8-5E60-408D-8AEA-141A77B57A88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4AEC7-74A4-4F5F-8D05-C5BA71320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7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/>
              <a:t>Михаил Васильевич Нестеров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Русская национальная идея в символизме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4" y="332656"/>
            <a:ext cx="8892000" cy="443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624" y="5373216"/>
            <a:ext cx="88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Святая Русь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6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" y="692697"/>
            <a:ext cx="8964000" cy="437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74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" y="29672"/>
            <a:ext cx="8880000" cy="66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4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8" y="202641"/>
            <a:ext cx="8784000" cy="572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008" y="6237312"/>
            <a:ext cx="878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Девушки на берегу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20000" cy="560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093296"/>
            <a:ext cx="88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скиту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4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616"/>
            <a:ext cx="8676000" cy="611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322347"/>
            <a:ext cx="86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Святая Русь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8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5" y="126153"/>
            <a:ext cx="8316000" cy="65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633046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пути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2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2" y="155306"/>
            <a:ext cx="8008013" cy="66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00669" y="6405862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Два лада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8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2" y="116632"/>
            <a:ext cx="8395438" cy="66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52320" y="6525344"/>
            <a:ext cx="997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Лисичка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4" y="154498"/>
            <a:ext cx="8100000" cy="6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9399" y="6427253"/>
            <a:ext cx="257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 приворотным зельем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6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7" y="22870"/>
            <a:ext cx="6383467" cy="66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6296" y="692696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Соперницы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6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26</Words>
  <Application>Microsoft Office PowerPoint</Application>
  <PresentationFormat>Экран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Михаил Васильевич Нестеров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Михаил Васильевич Нестеров</dc:title>
  <dc:creator>Протасова</dc:creator>
  <cp:lastModifiedBy>Протасова</cp:lastModifiedBy>
  <cp:revision>8</cp:revision>
  <dcterms:created xsi:type="dcterms:W3CDTF">2019-03-13T01:16:45Z</dcterms:created>
  <dcterms:modified xsi:type="dcterms:W3CDTF">2019-03-18T06:24:56Z</dcterms:modified>
</cp:coreProperties>
</file>