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0" Type="http://schemas.openxmlformats.org/officeDocument/2006/relationships/image" Target="../media/image16.gif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714356"/>
            <a:ext cx="8572560" cy="3643338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smtClean="0">
                <a:solidFill>
                  <a:srgbClr val="C00000"/>
                </a:solidFill>
                <a:latin typeface="Script MT Bold" pitchFamily="66" charset="0"/>
              </a:rPr>
              <a:t>St. Valentine’s</a:t>
            </a:r>
            <a:r>
              <a:rPr lang="ru-RU" sz="7200" b="1" dirty="0" smtClean="0">
                <a:solidFill>
                  <a:srgbClr val="C00000"/>
                </a:solidFill>
                <a:latin typeface="Script MT Bold" pitchFamily="66" charset="0"/>
              </a:rPr>
              <a:t> </a:t>
            </a:r>
            <a:r>
              <a:rPr lang="en-US" sz="7200" b="1" dirty="0" smtClean="0">
                <a:solidFill>
                  <a:srgbClr val="C00000"/>
                </a:solidFill>
                <a:latin typeface="Script MT Bold" pitchFamily="66" charset="0"/>
              </a:rPr>
              <a:t>Day</a:t>
            </a:r>
            <a:endParaRPr lang="ru-RU" sz="7200" b="1" dirty="0"/>
          </a:p>
        </p:txBody>
      </p:sp>
      <p:pic>
        <p:nvPicPr>
          <p:cNvPr id="25602" name="Picture 2" descr="Не очень люблю день Святого Валентина, точнее, то, что из него сделали. Но для вас. Обсуждение на Дневники на КП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0"/>
            <a:ext cx="3143272" cy="2357455"/>
          </a:xfrm>
          <a:prstGeom prst="rect">
            <a:avLst/>
          </a:prstGeom>
          <a:noFill/>
        </p:spPr>
      </p:pic>
      <p:pic>
        <p:nvPicPr>
          <p:cNvPr id="25604" name="Picture 4" descr="Обои С Любовью, фото С Любовью картинки, обои для рабочего стола С Любовью скачать бесплатно, С Любовью, С Любовью фото, обои, к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357562"/>
            <a:ext cx="4143404" cy="331472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868" y="5786454"/>
            <a:ext cx="5072062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Teacher: Lebedeva S.P.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Рамки для текста на день Валентина.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6248" y="1428736"/>
            <a:ext cx="4500594" cy="450059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64548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4) … are </a:t>
            </a:r>
            <a:r>
              <a:rPr lang="en-US" dirty="0" err="1" smtClean="0"/>
              <a:t>favourite</a:t>
            </a:r>
            <a:r>
              <a:rPr lang="en-US" dirty="0" smtClean="0"/>
              <a:t> presents which sweethearts send to each other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a) flowers and sweets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b) sandwiches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c) trees</a:t>
            </a:r>
            <a:endParaRPr lang="ru-RU" dirty="0" smtClean="0"/>
          </a:p>
          <a:p>
            <a:r>
              <a:rPr lang="en-US" dirty="0" smtClean="0"/>
              <a:t>5) Valentines are special greeting …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a) copy-book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b) exercise book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c) card</a:t>
            </a:r>
            <a:endParaRPr lang="ru-RU" dirty="0" smtClean="0"/>
          </a:p>
          <a:p>
            <a:r>
              <a:rPr lang="en-US" dirty="0" smtClean="0"/>
              <a:t>6) The … </a:t>
            </a:r>
            <a:r>
              <a:rPr lang="en-US" dirty="0" err="1" smtClean="0"/>
              <a:t>colour</a:t>
            </a:r>
            <a:r>
              <a:rPr lang="en-US" dirty="0" smtClean="0"/>
              <a:t> is a symbol on this day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a) green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b) red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c) yellow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40518"/>
          </a:xfrm>
        </p:spPr>
        <p:txBody>
          <a:bodyPr/>
          <a:lstStyle/>
          <a:p>
            <a:pPr>
              <a:buNone/>
            </a:pPr>
            <a:r>
              <a:rPr lang="en-US" sz="4800" dirty="0" smtClean="0"/>
              <a:t>1) </a:t>
            </a:r>
            <a:r>
              <a:rPr lang="en-US" sz="4800" dirty="0" err="1" smtClean="0"/>
              <a:t>epsnret</a:t>
            </a:r>
            <a:r>
              <a:rPr lang="en-US" sz="4800" dirty="0" smtClean="0"/>
              <a:t> ( present)</a:t>
            </a:r>
            <a:endParaRPr lang="ru-RU" sz="4800" dirty="0" smtClean="0"/>
          </a:p>
          <a:p>
            <a:pPr>
              <a:buNone/>
            </a:pPr>
            <a:r>
              <a:rPr lang="en-US" sz="4800" dirty="0" smtClean="0"/>
              <a:t>2) </a:t>
            </a:r>
            <a:r>
              <a:rPr lang="en-US" sz="4800" dirty="0" err="1" smtClean="0"/>
              <a:t>aetnVlnie</a:t>
            </a:r>
            <a:r>
              <a:rPr lang="en-US" sz="4800" dirty="0" smtClean="0"/>
              <a:t> (valentine)</a:t>
            </a:r>
          </a:p>
          <a:p>
            <a:pPr>
              <a:buNone/>
            </a:pPr>
            <a:r>
              <a:rPr lang="en-US" sz="4800" dirty="0" smtClean="0"/>
              <a:t>3) </a:t>
            </a:r>
            <a:r>
              <a:rPr lang="en-US" sz="4800" dirty="0" err="1" smtClean="0"/>
              <a:t>eruyFbar</a:t>
            </a:r>
            <a:r>
              <a:rPr lang="en-US" sz="4800" dirty="0" smtClean="0"/>
              <a:t> (February)</a:t>
            </a:r>
            <a:endParaRPr lang="ru-RU" sz="4800" dirty="0" smtClean="0"/>
          </a:p>
          <a:p>
            <a:pPr>
              <a:buNone/>
            </a:pPr>
            <a:r>
              <a:rPr lang="en-US" sz="4800" dirty="0" smtClean="0"/>
              <a:t>4) vole (love)</a:t>
            </a:r>
            <a:endParaRPr lang="ru-RU" sz="4800" dirty="0" smtClean="0"/>
          </a:p>
          <a:p>
            <a:pPr>
              <a:buNone/>
            </a:pPr>
            <a:r>
              <a:rPr lang="en-US" sz="4800" dirty="0" smtClean="0"/>
              <a:t>5) </a:t>
            </a:r>
            <a:r>
              <a:rPr lang="en-US" sz="4800" dirty="0" err="1" smtClean="0"/>
              <a:t>iferdn</a:t>
            </a:r>
            <a:r>
              <a:rPr lang="en-US" sz="4800" dirty="0" smtClean="0"/>
              <a:t> (friend)</a:t>
            </a:r>
            <a:endParaRPr lang="ru-RU" sz="4800" dirty="0" smtClean="0"/>
          </a:p>
          <a:p>
            <a:pPr>
              <a:buNone/>
            </a:pPr>
            <a:r>
              <a:rPr lang="ru-RU" sz="4800" dirty="0" smtClean="0"/>
              <a:t>6) </a:t>
            </a:r>
            <a:r>
              <a:rPr lang="ru-RU" sz="4800" dirty="0" err="1" smtClean="0"/>
              <a:t>siks</a:t>
            </a:r>
            <a:r>
              <a:rPr lang="ru-RU" sz="4800" dirty="0" smtClean="0"/>
              <a:t> (</a:t>
            </a:r>
            <a:r>
              <a:rPr lang="ru-RU" sz="4800" dirty="0" err="1" smtClean="0"/>
              <a:t>kiss</a:t>
            </a:r>
            <a:r>
              <a:rPr lang="ru-RU" sz="4800" dirty="0" smtClean="0"/>
              <a:t>)</a:t>
            </a:r>
          </a:p>
          <a:p>
            <a:pPr>
              <a:buNone/>
            </a:pPr>
            <a:r>
              <a:rPr lang="ru-RU" sz="4800" dirty="0" smtClean="0"/>
              <a:t> 7) </a:t>
            </a:r>
            <a:r>
              <a:rPr lang="ru-RU" sz="4800" dirty="0" err="1" smtClean="0"/>
              <a:t>dre</a:t>
            </a:r>
            <a:r>
              <a:rPr lang="ru-RU" sz="4800" dirty="0" smtClean="0"/>
              <a:t> (</a:t>
            </a:r>
            <a:r>
              <a:rPr lang="ru-RU" sz="4800" dirty="0" err="1" smtClean="0"/>
              <a:t>red</a:t>
            </a:r>
            <a:r>
              <a:rPr lang="ru-RU" sz="4800" dirty="0" smtClean="0"/>
              <a:t>)</a:t>
            </a:r>
          </a:p>
          <a:p>
            <a:endParaRPr lang="ru-RU" dirty="0"/>
          </a:p>
        </p:txBody>
      </p:sp>
      <p:pic>
        <p:nvPicPr>
          <p:cNvPr id="48130" name="Picture 2" descr="Прикольные сердца - Сердечки GIF - Анимация - Галерея картинок и фото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500694" y="4071942"/>
            <a:ext cx="3428992" cy="21439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8332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Valentine’s Day is one of the most favorite holidays in the UK and the USA. They celebrate this holiday on February 14. </a:t>
            </a:r>
            <a:endParaRPr lang="ru-RU" sz="4800" dirty="0" smtClean="0"/>
          </a:p>
          <a:p>
            <a:r>
              <a:rPr lang="en-US" sz="4800" dirty="0" smtClean="0"/>
              <a:t>It is a day of love and friendship</a:t>
            </a:r>
            <a:endParaRPr lang="ru-RU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03234"/>
            <a:ext cx="8229600" cy="5954766"/>
          </a:xfrm>
        </p:spPr>
        <p:txBody>
          <a:bodyPr/>
          <a:lstStyle/>
          <a:p>
            <a:pPr algn="ctr">
              <a:buNone/>
            </a:pPr>
            <a:r>
              <a:rPr lang="en-US" sz="4400" b="1" dirty="0" smtClean="0"/>
              <a:t>To the teacher &amp; every friend of mine</a:t>
            </a:r>
            <a:endParaRPr lang="ru-RU" sz="4400" dirty="0" smtClean="0"/>
          </a:p>
          <a:p>
            <a:pPr algn="ctr">
              <a:buNone/>
            </a:pPr>
            <a:r>
              <a:rPr lang="en-US" sz="4400" b="1" dirty="0" smtClean="0"/>
              <a:t>I’ll send a lovely valentine</a:t>
            </a:r>
            <a:endParaRPr lang="ru-RU" sz="4400" dirty="0" smtClean="0"/>
          </a:p>
          <a:p>
            <a:pPr algn="ctr">
              <a:buNone/>
            </a:pPr>
            <a:r>
              <a:rPr lang="en-US" sz="4400" b="1" dirty="0" smtClean="0"/>
              <a:t>Mom, dad, sister, brother too</a:t>
            </a:r>
            <a:endParaRPr lang="ru-RU" sz="4400" dirty="0" smtClean="0"/>
          </a:p>
          <a:p>
            <a:pPr algn="ctr">
              <a:buNone/>
            </a:pPr>
            <a:r>
              <a:rPr lang="en-US" sz="4400" b="1" dirty="0" smtClean="0"/>
              <a:t>Will receive a heart that says</a:t>
            </a:r>
            <a:endParaRPr lang="ru-RU" sz="4400" dirty="0" smtClean="0"/>
          </a:p>
          <a:p>
            <a:pPr algn="ctr">
              <a:buNone/>
            </a:pPr>
            <a:r>
              <a:rPr lang="en-US" sz="4400" b="1" dirty="0" smtClean="0"/>
              <a:t>I love you!</a:t>
            </a:r>
            <a:endParaRPr lang="ru-RU" sz="4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5286380"/>
          </a:xfrm>
        </p:spPr>
        <p:txBody>
          <a:bodyPr>
            <a:normAutofit/>
          </a:bodyPr>
          <a:lstStyle/>
          <a:p>
            <a:pPr lvl="0" algn="ctr"/>
            <a:r>
              <a:rPr lang="en-US" sz="4400" b="1" dirty="0" smtClean="0"/>
              <a:t>beautiful</a:t>
            </a:r>
            <a:r>
              <a:rPr lang="ru-RU" sz="4400" b="1" dirty="0" smtClean="0"/>
              <a:t>                    </a:t>
            </a:r>
            <a:r>
              <a:rPr lang="en-US" sz="4400" b="1" dirty="0" smtClean="0"/>
              <a:t>a. thin</a:t>
            </a:r>
            <a:endParaRPr lang="ru-RU" sz="4400" dirty="0" smtClean="0"/>
          </a:p>
          <a:p>
            <a:pPr lvl="0" algn="ctr"/>
            <a:r>
              <a:rPr lang="en-US" sz="4400" b="1" dirty="0" smtClean="0"/>
              <a:t>fat                              b. new</a:t>
            </a:r>
            <a:endParaRPr lang="ru-RU" sz="4400" dirty="0" smtClean="0"/>
          </a:p>
          <a:p>
            <a:pPr lvl="0" algn="ctr"/>
            <a:r>
              <a:rPr lang="en-US" sz="4400" b="1" dirty="0" smtClean="0"/>
              <a:t>big                             c. low</a:t>
            </a:r>
            <a:endParaRPr lang="ru-RU" sz="4400" dirty="0" smtClean="0"/>
          </a:p>
          <a:p>
            <a:pPr lvl="0" algn="ctr"/>
            <a:r>
              <a:rPr lang="en-US" sz="4400" b="1" dirty="0" smtClean="0"/>
              <a:t>high                          d .clean</a:t>
            </a:r>
            <a:endParaRPr lang="ru-RU" sz="4400" dirty="0" smtClean="0"/>
          </a:p>
          <a:p>
            <a:pPr lvl="0" algn="ctr"/>
            <a:r>
              <a:rPr lang="en-US" sz="4400" b="1" dirty="0" smtClean="0"/>
              <a:t>old                             e. small</a:t>
            </a:r>
            <a:endParaRPr lang="ru-RU" sz="4400" dirty="0" smtClean="0"/>
          </a:p>
          <a:p>
            <a:pPr lvl="0" algn="ctr"/>
            <a:r>
              <a:rPr lang="en-US" sz="4400" b="1" dirty="0" smtClean="0"/>
              <a:t>dirty                        f. ugly</a:t>
            </a:r>
            <a:endParaRPr lang="ru-RU" sz="4400" dirty="0" smtClean="0"/>
          </a:p>
          <a:p>
            <a:endParaRPr lang="ru-RU" dirty="0"/>
          </a:p>
        </p:txBody>
      </p:sp>
      <p:pic>
        <p:nvPicPr>
          <p:cNvPr id="38914" name="Picture 2" descr="By *LeRuka* в дневнике **Угадай_ка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1285860"/>
            <a:ext cx="3268730" cy="37861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97642"/>
          </a:xfrm>
        </p:spPr>
        <p:txBody>
          <a:bodyPr/>
          <a:lstStyle/>
          <a:p>
            <a:r>
              <a:rPr lang="en-US" sz="5400" b="1" dirty="0" smtClean="0"/>
              <a:t>Beautiful</a:t>
            </a:r>
            <a:r>
              <a:rPr lang="ru-RU" sz="5400" b="1" dirty="0" smtClean="0"/>
              <a:t> - </a:t>
            </a:r>
            <a:r>
              <a:rPr lang="en-US" sz="5400" b="1" dirty="0" smtClean="0"/>
              <a:t> ugly</a:t>
            </a:r>
            <a:endParaRPr lang="ru-RU" sz="5400" b="1" dirty="0" smtClean="0"/>
          </a:p>
          <a:p>
            <a:r>
              <a:rPr lang="en-US" sz="5400" b="1" dirty="0" smtClean="0"/>
              <a:t>Fat</a:t>
            </a:r>
            <a:r>
              <a:rPr lang="ru-RU" sz="5400" b="1" dirty="0" smtClean="0"/>
              <a:t> – </a:t>
            </a:r>
            <a:r>
              <a:rPr lang="en-US" sz="5400" b="1" dirty="0" smtClean="0"/>
              <a:t>thin</a:t>
            </a:r>
            <a:endParaRPr lang="ru-RU" sz="5400" b="1" dirty="0" smtClean="0"/>
          </a:p>
          <a:p>
            <a:r>
              <a:rPr lang="en-US" sz="5400" b="1" dirty="0" smtClean="0"/>
              <a:t>Big</a:t>
            </a:r>
            <a:r>
              <a:rPr lang="ru-RU" sz="5400" b="1" dirty="0" smtClean="0"/>
              <a:t> – </a:t>
            </a:r>
            <a:r>
              <a:rPr lang="en-US" sz="5400" b="1" dirty="0" smtClean="0"/>
              <a:t>small</a:t>
            </a:r>
            <a:endParaRPr lang="ru-RU" sz="5400" b="1" dirty="0" smtClean="0"/>
          </a:p>
          <a:p>
            <a:r>
              <a:rPr lang="en-US" sz="5400" b="1" dirty="0" smtClean="0"/>
              <a:t>High</a:t>
            </a:r>
            <a:r>
              <a:rPr lang="ru-RU" sz="5400" b="1" dirty="0" smtClean="0"/>
              <a:t> – </a:t>
            </a:r>
            <a:r>
              <a:rPr lang="en-US" sz="5400" b="1" dirty="0" smtClean="0"/>
              <a:t>low</a:t>
            </a:r>
            <a:endParaRPr lang="ru-RU" sz="5400" b="1" dirty="0" smtClean="0"/>
          </a:p>
          <a:p>
            <a:r>
              <a:rPr lang="en-US" sz="5400" b="1" dirty="0" smtClean="0"/>
              <a:t>Old</a:t>
            </a:r>
            <a:r>
              <a:rPr lang="ru-RU" sz="5400" b="1" dirty="0" smtClean="0"/>
              <a:t> – </a:t>
            </a:r>
            <a:r>
              <a:rPr lang="en-US" sz="5400" b="1" dirty="0" smtClean="0"/>
              <a:t>new</a:t>
            </a:r>
          </a:p>
          <a:p>
            <a:r>
              <a:rPr lang="en-US" sz="5400" b="1" dirty="0" smtClean="0"/>
              <a:t>Dirty - clean</a:t>
            </a:r>
            <a:endParaRPr lang="ru-RU" sz="5400" b="1" dirty="0" smtClean="0"/>
          </a:p>
          <a:p>
            <a:endParaRPr lang="ru-RU" dirty="0"/>
          </a:p>
        </p:txBody>
      </p:sp>
      <p:pic>
        <p:nvPicPr>
          <p:cNvPr id="41986" name="Picture 2" descr="Cute Little Cupid. Vector/Eps 8/Jpeg - 91716524 : Shutterstock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785794"/>
            <a:ext cx="5024426" cy="5024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262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dirty="0" smtClean="0"/>
              <a:t>The rose is red</a:t>
            </a:r>
            <a:endParaRPr lang="ru-RU" sz="3600" dirty="0" smtClean="0"/>
          </a:p>
          <a:p>
            <a:pPr>
              <a:buNone/>
            </a:pPr>
            <a:r>
              <a:rPr lang="en-US" sz="3600" b="1" dirty="0" smtClean="0"/>
              <a:t> The violets are blue</a:t>
            </a:r>
            <a:endParaRPr lang="ru-RU" sz="3600" dirty="0" smtClean="0"/>
          </a:p>
          <a:p>
            <a:pPr>
              <a:buNone/>
            </a:pPr>
            <a:r>
              <a:rPr lang="en-US" sz="3600" b="1" dirty="0" smtClean="0"/>
              <a:t>Lilies are fair</a:t>
            </a:r>
            <a:endParaRPr lang="ru-RU" sz="3600" dirty="0" smtClean="0"/>
          </a:p>
          <a:p>
            <a:pPr>
              <a:buNone/>
            </a:pPr>
            <a:r>
              <a:rPr lang="en-US" sz="3600" b="1" dirty="0" smtClean="0"/>
              <a:t>And so are you</a:t>
            </a:r>
          </a:p>
          <a:p>
            <a:pPr>
              <a:buNone/>
            </a:pPr>
            <a:endParaRPr lang="en-US" sz="3600" b="1" dirty="0" smtClean="0"/>
          </a:p>
          <a:p>
            <a:pPr>
              <a:buNone/>
            </a:pPr>
            <a:r>
              <a:rPr lang="en-US" sz="3600" b="1" dirty="0" smtClean="0"/>
              <a:t>Roses are red</a:t>
            </a:r>
            <a:endParaRPr lang="ru-RU" sz="3600" dirty="0" smtClean="0"/>
          </a:p>
          <a:p>
            <a:pPr>
              <a:buNone/>
            </a:pPr>
            <a:r>
              <a:rPr lang="en-US" sz="3600" b="1" dirty="0" smtClean="0"/>
              <a:t>Grass is green</a:t>
            </a:r>
            <a:endParaRPr lang="en-US" sz="3600" dirty="0" smtClean="0"/>
          </a:p>
          <a:p>
            <a:pPr>
              <a:buNone/>
            </a:pPr>
            <a:r>
              <a:rPr lang="en-US" sz="3600" b="1" dirty="0" smtClean="0"/>
              <a:t>You are the nicest</a:t>
            </a:r>
          </a:p>
          <a:p>
            <a:pPr>
              <a:buNone/>
            </a:pPr>
            <a:r>
              <a:rPr lang="en-US" sz="3600" b="1" dirty="0" smtClean="0"/>
              <a:t> girl (boy)</a:t>
            </a:r>
            <a:endParaRPr lang="ru-RU" sz="3600" dirty="0" smtClean="0"/>
          </a:p>
          <a:p>
            <a:pPr>
              <a:buNone/>
            </a:pPr>
            <a:r>
              <a:rPr lang="en-US" sz="3600" b="1" dirty="0" smtClean="0"/>
              <a:t>I have ever seen</a:t>
            </a:r>
            <a:endParaRPr lang="ru-RU" sz="3600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3010" name="Picture 2" descr="the history valentine day - Quoteko.com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008224" y="285728"/>
            <a:ext cx="2564304" cy="2643206"/>
          </a:xfrm>
          <a:prstGeom prst="rect">
            <a:avLst/>
          </a:prstGeom>
          <a:noFill/>
        </p:spPr>
      </p:pic>
      <p:pic>
        <p:nvPicPr>
          <p:cNvPr id="43012" name="Picture 4" descr="http://upload.lushstories.com/969-Valentines-Day-Wallpaper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3500438"/>
            <a:ext cx="4857784" cy="30361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8229600" cy="4572000"/>
          </a:xfrm>
        </p:spPr>
        <p:txBody>
          <a:bodyPr/>
          <a:lstStyle/>
          <a:p>
            <a:r>
              <a:rPr lang="en-US" b="1" dirty="0" smtClean="0"/>
              <a:t>ROMEO                                  FIONA</a:t>
            </a:r>
            <a:endParaRPr lang="ru-RU" dirty="0" smtClean="0"/>
          </a:p>
          <a:p>
            <a:r>
              <a:rPr lang="en-US" b="1" dirty="0" smtClean="0"/>
              <a:t>JASMIN                                  JULIET</a:t>
            </a:r>
            <a:endParaRPr lang="ru-RU" dirty="0" smtClean="0"/>
          </a:p>
          <a:p>
            <a:r>
              <a:rPr lang="en-US" b="1" dirty="0" smtClean="0"/>
              <a:t>SHREK                                   BURATINO</a:t>
            </a:r>
            <a:endParaRPr lang="ru-RU" dirty="0" smtClean="0"/>
          </a:p>
          <a:p>
            <a:r>
              <a:rPr lang="en-US" b="1" dirty="0" smtClean="0"/>
              <a:t>BEAUTY                                  ALLADIN</a:t>
            </a:r>
            <a:endParaRPr lang="ru-RU" dirty="0" smtClean="0"/>
          </a:p>
          <a:p>
            <a:r>
              <a:rPr lang="en-US" b="1" dirty="0" smtClean="0"/>
              <a:t>MALVINA                               BEAST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4035" name="Picture 3" descr="Leonard Whiting Romeo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20" y="3500438"/>
            <a:ext cx="1188298" cy="1422470"/>
          </a:xfrm>
          <a:prstGeom prst="rect">
            <a:avLst/>
          </a:prstGeom>
          <a:noFill/>
        </p:spPr>
      </p:pic>
      <p:pic>
        <p:nvPicPr>
          <p:cNvPr id="44037" name="Picture 5" descr="Princess Jasmine Dress Up Games Online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85720" y="5072074"/>
            <a:ext cx="1000132" cy="1556907"/>
          </a:xfrm>
          <a:prstGeom prst="rect">
            <a:avLst/>
          </a:prstGeom>
          <a:noFill/>
        </p:spPr>
      </p:pic>
      <p:pic>
        <p:nvPicPr>
          <p:cNvPr id="44039" name="Picture 7" descr="Shrek Forever After 14. Обои - Шрэк навсегда (Shrek Forever After) - Мультфильмы - Коллекция обоев: cкачать бесплатно красивые к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714480" y="3429000"/>
            <a:ext cx="1984864" cy="1114407"/>
          </a:xfrm>
          <a:prstGeom prst="rect">
            <a:avLst/>
          </a:prstGeom>
          <a:noFill/>
        </p:spPr>
      </p:pic>
      <p:pic>
        <p:nvPicPr>
          <p:cNvPr id="44041" name="Picture 9" descr="Фото: Красавица и чудовище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428728" y="5072074"/>
            <a:ext cx="1643074" cy="1232305"/>
          </a:xfrm>
          <a:prstGeom prst="rect">
            <a:avLst/>
          </a:prstGeom>
          <a:noFill/>
        </p:spPr>
      </p:pic>
      <p:pic>
        <p:nvPicPr>
          <p:cNvPr id="44043" name="Picture 11" descr="Похожие темы фотографии из мультфильма буратино .мальвина.бесплатно и &quot; Секс скачать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3286116" y="5072074"/>
            <a:ext cx="1428737" cy="1428737"/>
          </a:xfrm>
          <a:prstGeom prst="rect">
            <a:avLst/>
          </a:prstGeom>
          <a:noFill/>
        </p:spPr>
      </p:pic>
      <p:pic>
        <p:nvPicPr>
          <p:cNvPr id="44045" name="Picture 13" descr="Набор в мафию 128. &quot;Круг Друидов&quot; - Харьков Форум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7500958" y="3357562"/>
            <a:ext cx="1143008" cy="1230384"/>
          </a:xfrm>
          <a:prstGeom prst="rect">
            <a:avLst/>
          </a:prstGeom>
          <a:noFill/>
        </p:spPr>
      </p:pic>
      <p:pic>
        <p:nvPicPr>
          <p:cNvPr id="44047" name="Picture 15" descr="Шекспир Ромео и Джульетта - Шекспир произведения - Шекспир - Фото по литературе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7286644" y="5000636"/>
            <a:ext cx="1571636" cy="1274982"/>
          </a:xfrm>
          <a:prstGeom prst="rect">
            <a:avLst/>
          </a:prstGeom>
          <a:noFill/>
        </p:spPr>
      </p:pic>
      <p:pic>
        <p:nvPicPr>
          <p:cNvPr id="44049" name="Picture 17" descr="Приключения Буратино смотреть Search Results OurKdrama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5786446" y="3357562"/>
            <a:ext cx="1150135" cy="1643050"/>
          </a:xfrm>
          <a:prstGeom prst="rect">
            <a:avLst/>
          </a:prstGeom>
          <a:noFill/>
        </p:spPr>
      </p:pic>
      <p:pic>
        <p:nvPicPr>
          <p:cNvPr id="44051" name="Picture 19" descr="Аладдин / Aladdin / (1-2 сезон из 2: 1-86 серии из 86) 1994-1995 SATRip - Скачать"/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4357686" y="2786058"/>
            <a:ext cx="743656" cy="2004995"/>
          </a:xfrm>
          <a:prstGeom prst="rect">
            <a:avLst/>
          </a:prstGeom>
          <a:noFill/>
        </p:spPr>
      </p:pic>
      <p:pic>
        <p:nvPicPr>
          <p:cNvPr id="44053" name="Picture 21" descr="О про-диснеевской анимации * Просмотр темы - Все таки, что важней Технология, Сценарий или Раскрутка"/>
          <p:cNvPicPr>
            <a:picLocks noChangeAspect="1" noChangeArrowheads="1"/>
          </p:cNvPicPr>
          <p:nvPr/>
        </p:nvPicPr>
        <p:blipFill>
          <a:blip r:embed="rId11" cstate="screen"/>
          <a:srcRect/>
          <a:stretch>
            <a:fillRect/>
          </a:stretch>
        </p:blipFill>
        <p:spPr bwMode="auto">
          <a:xfrm>
            <a:off x="5072066" y="5429264"/>
            <a:ext cx="1857388" cy="10538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Красавица и чудовище 3D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00034" y="428604"/>
            <a:ext cx="2357422" cy="1532324"/>
          </a:xfrm>
          <a:prstGeom prst="rect">
            <a:avLst/>
          </a:prstGeom>
          <a:noFill/>
        </p:spPr>
      </p:pic>
      <p:pic>
        <p:nvPicPr>
          <p:cNvPr id="45060" name="Picture 4" descr="Обои, картинки поиск: 2.7, страница: 9566 - www.Besplatno-Foto.ru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28596" y="3286124"/>
            <a:ext cx="2375314" cy="1900251"/>
          </a:xfrm>
          <a:prstGeom prst="rect">
            <a:avLst/>
          </a:prstGeom>
          <a:noFill/>
        </p:spPr>
      </p:pic>
      <p:pic>
        <p:nvPicPr>
          <p:cNvPr id="45062" name="Picture 6" descr="Romeo And Juliet Movie 2011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857884" y="357166"/>
            <a:ext cx="2786082" cy="1588067"/>
          </a:xfrm>
          <a:prstGeom prst="rect">
            <a:avLst/>
          </a:prstGeom>
          <a:noFill/>
        </p:spPr>
      </p:pic>
      <p:pic>
        <p:nvPicPr>
          <p:cNvPr id="45064" name="Picture 8" descr="Princess Jasmine And Aladdin Costumes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071802" y="571480"/>
            <a:ext cx="2523095" cy="4924385"/>
          </a:xfrm>
          <a:prstGeom prst="rect">
            <a:avLst/>
          </a:prstGeom>
          <a:noFill/>
        </p:spPr>
      </p:pic>
      <p:pic>
        <p:nvPicPr>
          <p:cNvPr id="45066" name="Picture 10" descr="Ролики из категории &quot;Детские песни&quot; - Мультляндия - видео для детей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786446" y="3500438"/>
            <a:ext cx="2857520" cy="2070114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85720" y="2143116"/>
            <a:ext cx="250033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BEAUTY &amp; BEAST   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5500702"/>
            <a:ext cx="250033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SHREK &amp; FIONA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071802" y="5786454"/>
            <a:ext cx="250033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ALLADIN &amp; JASMIN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000760" y="2143116"/>
            <a:ext cx="250033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ROMEO &amp; JULIET  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000760" y="5715016"/>
            <a:ext cx="250033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BURATINO &amp; MALVINA  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2620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... is the holiday of lovers.</a:t>
            </a:r>
            <a:endParaRPr lang="ru-RU" dirty="0" smtClean="0"/>
          </a:p>
          <a:p>
            <a:pPr fontAlgn="base">
              <a:buNone/>
            </a:pPr>
            <a:r>
              <a:rPr lang="en-US" dirty="0" smtClean="0"/>
              <a:t>a) May Day</a:t>
            </a:r>
            <a:endParaRPr lang="ru-RU" dirty="0" smtClean="0"/>
          </a:p>
          <a:p>
            <a:pPr fontAlgn="base">
              <a:buNone/>
            </a:pPr>
            <a:r>
              <a:rPr lang="en-US" dirty="0" smtClean="0"/>
              <a:t>b)St. Valentine’s Day</a:t>
            </a:r>
            <a:endParaRPr lang="ru-RU" dirty="0" smtClean="0"/>
          </a:p>
          <a:p>
            <a:pPr fontAlgn="base">
              <a:buNone/>
            </a:pPr>
            <a:r>
              <a:rPr lang="en-US" dirty="0" smtClean="0"/>
              <a:t>c) All Fools' Day</a:t>
            </a:r>
            <a:endParaRPr lang="ru-RU" dirty="0" smtClean="0"/>
          </a:p>
          <a:p>
            <a:pPr lvl="0" fontAlgn="base"/>
            <a:r>
              <a:rPr lang="en-US" dirty="0" smtClean="0"/>
              <a:t>	St Valentine’s Day comes on … </a:t>
            </a:r>
            <a:endParaRPr lang="ru-RU" dirty="0" smtClean="0"/>
          </a:p>
          <a:p>
            <a:pPr lvl="0" fontAlgn="base">
              <a:buNone/>
            </a:pPr>
            <a:r>
              <a:rPr lang="en-US" dirty="0" smtClean="0"/>
              <a:t>February 14</a:t>
            </a:r>
            <a:r>
              <a:rPr lang="en-US" baseline="30000" dirty="0" smtClean="0"/>
              <a:t>th</a:t>
            </a:r>
            <a:endParaRPr lang="ru-RU" dirty="0" smtClean="0"/>
          </a:p>
          <a:p>
            <a:pPr lvl="0" fontAlgn="base">
              <a:buNone/>
            </a:pPr>
            <a:r>
              <a:rPr lang="en-US" dirty="0" smtClean="0"/>
              <a:t>31</a:t>
            </a:r>
            <a:r>
              <a:rPr lang="en-US" baseline="30000" dirty="0" smtClean="0"/>
              <a:t>st</a:t>
            </a:r>
            <a:r>
              <a:rPr lang="en-US" dirty="0" smtClean="0"/>
              <a:t> of December</a:t>
            </a:r>
            <a:endParaRPr lang="ru-RU" dirty="0" smtClean="0"/>
          </a:p>
          <a:p>
            <a:pPr lvl="0" fontAlgn="base">
              <a:buNone/>
            </a:pPr>
            <a:r>
              <a:rPr lang="en-US" dirty="0" smtClean="0"/>
              <a:t>25</a:t>
            </a:r>
            <a:r>
              <a:rPr lang="en-US" baseline="30000" dirty="0" smtClean="0"/>
              <a:t>th</a:t>
            </a:r>
            <a:r>
              <a:rPr lang="en-US" dirty="0" smtClean="0"/>
              <a:t> of February</a:t>
            </a:r>
            <a:endParaRPr lang="ru-RU" dirty="0" smtClean="0"/>
          </a:p>
          <a:p>
            <a:pPr lvl="0" fontAlgn="base"/>
            <a:r>
              <a:rPr lang="en-US" dirty="0" smtClean="0"/>
              <a:t>The main symbol of this holiday is…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</a:t>
            </a:r>
            <a:r>
              <a:rPr lang="en-US" dirty="0" smtClean="0"/>
              <a:t>) eggs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b) turkey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c) valentine card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7106" name="Picture 2" descr="Веселые сердечки клипарт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215074" y="214290"/>
            <a:ext cx="2500330" cy="2253869"/>
          </a:xfrm>
          <a:prstGeom prst="rect">
            <a:avLst/>
          </a:prstGeom>
          <a:noFill/>
        </p:spPr>
      </p:pic>
      <p:pic>
        <p:nvPicPr>
          <p:cNvPr id="47108" name="Picture 4" descr="Веселые сердечки клипарт. Обсуждение на LiveInternet - Росси…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429256" y="3929066"/>
            <a:ext cx="3452822" cy="31174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82</TotalTime>
  <Words>291</Words>
  <Application>Microsoft Office PowerPoint</Application>
  <PresentationFormat>Экран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St. Valentine’s Day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 Valentine’s Day</dc:title>
  <cp:lastModifiedBy>Admin</cp:lastModifiedBy>
  <cp:revision>7</cp:revision>
  <dcterms:modified xsi:type="dcterms:W3CDTF">2016-02-04T20:22:31Z</dcterms:modified>
</cp:coreProperties>
</file>