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5" r:id="rId8"/>
    <p:sldId id="268" r:id="rId9"/>
    <p:sldId id="263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66CCFF"/>
    <a:srgbClr val="FF9900"/>
    <a:srgbClr val="4D0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AE036-363F-4A6A-A30D-88B9B4D22D84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AF9A-A440-410A-B411-0239DE439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367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AE036-363F-4A6A-A30D-88B9B4D22D84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AF9A-A440-410A-B411-0239DE439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839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AE036-363F-4A6A-A30D-88B9B4D22D84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AF9A-A440-410A-B411-0239DE439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645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AE036-363F-4A6A-A30D-88B9B4D22D84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AF9A-A440-410A-B411-0239DE439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896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AE036-363F-4A6A-A30D-88B9B4D22D84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AF9A-A440-410A-B411-0239DE439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11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AE036-363F-4A6A-A30D-88B9B4D22D84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AF9A-A440-410A-B411-0239DE439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994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AE036-363F-4A6A-A30D-88B9B4D22D84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AF9A-A440-410A-B411-0239DE439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713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AE036-363F-4A6A-A30D-88B9B4D22D84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AF9A-A440-410A-B411-0239DE439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300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AE036-363F-4A6A-A30D-88B9B4D22D84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AF9A-A440-410A-B411-0239DE439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23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AE036-363F-4A6A-A30D-88B9B4D22D84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AF9A-A440-410A-B411-0239DE439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159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AE036-363F-4A6A-A30D-88B9B4D22D84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AAF9A-A440-410A-B411-0239DE439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738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AE036-363F-4A6A-A30D-88B9B4D22D84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AAF9A-A440-410A-B411-0239DE439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85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27018" y="1355506"/>
            <a:ext cx="913014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4D09C7"/>
                </a:solidFill>
                <a:latin typeface="Times New Roman" pitchFamily="18" charset="0"/>
                <a:cs typeface="Times New Roman" pitchFamily="18" charset="0"/>
              </a:rPr>
              <a:t>Тема: </a:t>
            </a:r>
            <a:endParaRPr lang="ru-RU" sz="3600" b="1" dirty="0" smtClean="0">
              <a:solidFill>
                <a:srgbClr val="4D09C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4D09C7"/>
                </a:solidFill>
                <a:latin typeface="Times New Roman" pitchFamily="18" charset="0"/>
                <a:cs typeface="Times New Roman" pitchFamily="18" charset="0"/>
              </a:rPr>
              <a:t>Организация  </a:t>
            </a:r>
            <a:r>
              <a:rPr lang="ru-RU" sz="3200" b="1" dirty="0">
                <a:solidFill>
                  <a:srgbClr val="4D09C7"/>
                </a:solidFill>
                <a:latin typeface="Times New Roman" pitchFamily="18" charset="0"/>
                <a:cs typeface="Times New Roman" pitchFamily="18" charset="0"/>
              </a:rPr>
              <a:t>книжного уголка в старшей  группе с использованием бережливых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172324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73382" y="631673"/>
            <a:ext cx="83404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Таким образом: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Проведена систематизация книжного уголка.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Созданы индивидуальные места для хранения книг   с цветовой маркировкой.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Инициирована помощь детей в организации книжного уголка.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Разработаны алгоритмы для правильного пользования книг и ремонта книг.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5310" y="82387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Идеи «бережливого производства» впервые были сформулированы и внедрены Генри Фордом. Но они не получили  широкого распространения, так как носили характер разрозненных  мероприятий и затрагивали  само мировоззрение работников.</a:t>
            </a:r>
            <a:endParaRPr lang="ru-RU" sz="2400" dirty="0"/>
          </a:p>
        </p:txBody>
      </p:sp>
      <p:pic>
        <p:nvPicPr>
          <p:cNvPr id="7" name="Рисунок 6" descr="C:\Users\Елена\Desktop\bereglivyetehnologii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8" r="2757" b="39131"/>
          <a:stretch/>
        </p:blipFill>
        <p:spPr bwMode="auto">
          <a:xfrm>
            <a:off x="8240410" y="525203"/>
            <a:ext cx="1928826" cy="2330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17792" y="3219502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Центром же разработки и внедрения принципов и методов бережливого производства стала автомобильная компания  Тойота, с уникальной системой качества,  которая и легла в основу системы ЛИН.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6317" y="3115221"/>
            <a:ext cx="2047428" cy="1681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161309" y="5160366"/>
            <a:ext cx="7675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Нижегородской области проект «Эффективная губерния» в образовании стартовал с февраля 2018 года. </a:t>
            </a:r>
          </a:p>
        </p:txBody>
      </p:sp>
    </p:spTree>
    <p:extLst>
      <p:ext uri="{BB962C8B-B14F-4D97-AF65-F5344CB8AC3E}">
        <p14:creationId xmlns:p14="http://schemas.microsoft.com/office/powerpoint/2010/main" val="320178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07127" y="486153"/>
            <a:ext cx="87283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Используемые технологии при организации книжного уголка в группе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367268" y="5421847"/>
            <a:ext cx="2893496" cy="914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С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559029" y="2209442"/>
            <a:ext cx="2088000" cy="1440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Соблюдение порядка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316590" y="3791712"/>
            <a:ext cx="2088000" cy="1440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Сортировка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770798" y="1685264"/>
            <a:ext cx="2088000" cy="1440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Содержание в чистоте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7260762" y="2114344"/>
            <a:ext cx="2088000" cy="1440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Стандарт</a:t>
            </a:r>
          </a:p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изирование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8309982" y="3766172"/>
            <a:ext cx="2088000" cy="1440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Совершенствование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трелка вверх 15"/>
          <p:cNvSpPr/>
          <p:nvPr/>
        </p:nvSpPr>
        <p:spPr>
          <a:xfrm rot="18096978">
            <a:off x="3714211" y="4707059"/>
            <a:ext cx="288000" cy="1224000"/>
          </a:xfrm>
          <a:prstGeom prst="up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верх 16"/>
          <p:cNvSpPr/>
          <p:nvPr/>
        </p:nvSpPr>
        <p:spPr>
          <a:xfrm rot="19883988">
            <a:off x="4392749" y="3590460"/>
            <a:ext cx="252000" cy="1764000"/>
          </a:xfrm>
          <a:prstGeom prst="up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верх 17"/>
          <p:cNvSpPr/>
          <p:nvPr/>
        </p:nvSpPr>
        <p:spPr>
          <a:xfrm>
            <a:off x="5589678" y="3316427"/>
            <a:ext cx="288000" cy="1800000"/>
          </a:xfrm>
          <a:prstGeom prst="up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верх 18"/>
          <p:cNvSpPr/>
          <p:nvPr/>
        </p:nvSpPr>
        <p:spPr>
          <a:xfrm rot="1673997">
            <a:off x="6949830" y="3579980"/>
            <a:ext cx="288000" cy="1728000"/>
          </a:xfrm>
          <a:prstGeom prst="up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верх 19"/>
          <p:cNvSpPr/>
          <p:nvPr/>
        </p:nvSpPr>
        <p:spPr>
          <a:xfrm rot="3402468">
            <a:off x="7819607" y="4707060"/>
            <a:ext cx="288000" cy="1224000"/>
          </a:xfrm>
          <a:prstGeom prst="up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44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19538" y="2998065"/>
            <a:ext cx="4352925" cy="2008045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4627418" y="465284"/>
            <a:ext cx="5181599" cy="1020615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общения с книгой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6250" t="19396" b="16655"/>
          <a:stretch/>
        </p:blipFill>
        <p:spPr>
          <a:xfrm rot="16200000" flipH="1">
            <a:off x="3916938" y="314753"/>
            <a:ext cx="4136454" cy="8091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thumbs.dreamstime.com/z/cartoon-book-smiling-white-413884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07" y="365126"/>
            <a:ext cx="1745675" cy="200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52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                                    Стало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790" y="1482868"/>
            <a:ext cx="3824061" cy="4585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441" y="1482868"/>
            <a:ext cx="3925235" cy="455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134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19538" y="2998065"/>
            <a:ext cx="4352925" cy="2008045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457" y="350078"/>
            <a:ext cx="5563916" cy="4051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Горизонтальный свиток 19"/>
          <p:cNvSpPr/>
          <p:nvPr/>
        </p:nvSpPr>
        <p:spPr>
          <a:xfrm>
            <a:off x="8363949" y="411400"/>
            <a:ext cx="1489364" cy="1033272"/>
          </a:xfrm>
          <a:prstGeom prst="horizontalScroll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4576" y="639931"/>
            <a:ext cx="1152244" cy="536494"/>
          </a:xfrm>
          <a:prstGeom prst="rect">
            <a:avLst/>
          </a:prstGeom>
        </p:spPr>
      </p:pic>
      <p:sp>
        <p:nvSpPr>
          <p:cNvPr id="24" name="Горизонтальный свиток 23"/>
          <p:cNvSpPr/>
          <p:nvPr/>
        </p:nvSpPr>
        <p:spPr>
          <a:xfrm>
            <a:off x="7417414" y="1997323"/>
            <a:ext cx="2677838" cy="1033272"/>
          </a:xfrm>
          <a:prstGeom prst="horizontalScroll">
            <a:avLst/>
          </a:prstGeom>
          <a:solidFill>
            <a:srgbClr val="FF99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Горизонтальный свиток 24"/>
          <p:cNvSpPr/>
          <p:nvPr/>
        </p:nvSpPr>
        <p:spPr>
          <a:xfrm>
            <a:off x="1709200" y="4272916"/>
            <a:ext cx="5670488" cy="1331965"/>
          </a:xfrm>
          <a:prstGeom prst="horizontalScroll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Горизонтальный свиток 25"/>
          <p:cNvSpPr/>
          <p:nvPr/>
        </p:nvSpPr>
        <p:spPr>
          <a:xfrm>
            <a:off x="6637247" y="5305652"/>
            <a:ext cx="3913408" cy="1033272"/>
          </a:xfrm>
          <a:prstGeom prst="horizontalScroll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Горизонтальный свиток 26"/>
          <p:cNvSpPr/>
          <p:nvPr/>
        </p:nvSpPr>
        <p:spPr>
          <a:xfrm>
            <a:off x="7659353" y="3601928"/>
            <a:ext cx="2193960" cy="1033272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828371" y="3841995"/>
            <a:ext cx="1734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Энциклопедии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841050" y="5604881"/>
            <a:ext cx="3709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Книги об истории нашей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родины </a:t>
            </a:r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1889380" y="4613463"/>
            <a:ext cx="5490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Стихи, рассказы (знакомящие детей с   историей нашей родины, с современной  жизнью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834785" y="2264424"/>
            <a:ext cx="2122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Детские журналы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Горизонтальный свиток 34"/>
          <p:cNvSpPr/>
          <p:nvPr/>
        </p:nvSpPr>
        <p:spPr>
          <a:xfrm>
            <a:off x="2272144" y="5461410"/>
            <a:ext cx="3879273" cy="1033272"/>
          </a:xfrm>
          <a:prstGeom prst="horizontalScroll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2383979" y="5780027"/>
            <a:ext cx="3480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Книги о животных и растениях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4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76400" y="594519"/>
            <a:ext cx="85343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Используемые технологии при организации книжного уголка в группе</a:t>
            </a:r>
            <a:b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Картирование</a:t>
            </a:r>
            <a:br>
              <a:rPr lang="ru-RU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76401" y="2222172"/>
            <a:ext cx="83542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just">
              <a:buNone/>
            </a:pP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Задача картирования- визуализация (посмотрел, вспомнил, повторил в действии).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32237" y="3176280"/>
            <a:ext cx="3141254" cy="43738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627242" y="3244334"/>
            <a:ext cx="2844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Алгоритм ремонта книги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247" y="3613667"/>
            <a:ext cx="4185673" cy="2698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Елена\Desktop\090954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26728" y="3835152"/>
            <a:ext cx="4003964" cy="24767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6699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24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998065"/>
            <a:ext cx="4352925" cy="2008045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47999" y="415528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Книжкина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больница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164" y="1152871"/>
            <a:ext cx="4185673" cy="3038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322" t="22537" r="4268" b="11841"/>
          <a:stretch/>
        </p:blipFill>
        <p:spPr>
          <a:xfrm>
            <a:off x="7233672" y="878521"/>
            <a:ext cx="3181310" cy="4297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02767" y="3731544"/>
            <a:ext cx="1906716" cy="3491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659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324" y="1825625"/>
            <a:ext cx="2669351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8" y="0"/>
            <a:ext cx="12193057" cy="68585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6250" t="19396" b="16655"/>
          <a:stretch/>
        </p:blipFill>
        <p:spPr>
          <a:xfrm rot="16200000" flipH="1">
            <a:off x="4710965" y="3064241"/>
            <a:ext cx="2599994" cy="4390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123335" y="322032"/>
            <a:ext cx="63251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Алгоритм пользования  книгой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01636" y="912353"/>
            <a:ext cx="6746876" cy="30469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Правила пользования книгой 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1.Брать книги чистыми руками;</a:t>
            </a:r>
            <a:br>
              <a:rPr lang="ru-RU" sz="24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2.Перелистывать осторожно за верхний левый угол страницы;</a:t>
            </a:r>
            <a:br>
              <a:rPr lang="ru-RU" sz="24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3.Не рвать;</a:t>
            </a:r>
            <a:br>
              <a:rPr lang="ru-RU" sz="24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4.Не мять;</a:t>
            </a:r>
            <a:br>
              <a:rPr lang="ru-RU" sz="24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5.Не использовать для игр;</a:t>
            </a:r>
            <a:br>
              <a:rPr lang="ru-RU" sz="24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6.Всегда класть книгу на место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026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216</Words>
  <Application>Microsoft Office PowerPoint</Application>
  <PresentationFormat>Широкоэкранный</PresentationFormat>
  <Paragraphs>33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Было                                     Стало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Светлана</cp:lastModifiedBy>
  <cp:revision>23</cp:revision>
  <dcterms:created xsi:type="dcterms:W3CDTF">2020-12-01T16:20:46Z</dcterms:created>
  <dcterms:modified xsi:type="dcterms:W3CDTF">2020-12-03T17:22:08Z</dcterms:modified>
</cp:coreProperties>
</file>