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4" r:id="rId9"/>
    <p:sldId id="273" r:id="rId10"/>
    <p:sldId id="272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DAD26-9523-49E9-BB3E-FAECAD309203}" v="253" dt="2022-12-26T12:06:23.595"/>
    <p1510:client id="{4F564957-6671-44BC-996C-F75CE5B3210B}" v="348" dt="2022-12-26T15:22:11.874"/>
    <p1510:client id="{E33619EF-D74F-4B45-908B-1787A1683C21}" v="166" dt="2022-12-28T12:45:00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2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1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809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8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715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3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78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0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8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8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1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62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1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0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9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4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1.wdp"/><Relationship Id="rId7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428" y="2404531"/>
            <a:ext cx="9274003" cy="1646302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исследовательской компетенции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на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be-BY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 общего среднего образования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краеведческих объектов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5064" y="4997002"/>
            <a:ext cx="7766936" cy="186099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высшей категории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ГУО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«Средняя школа №114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Симона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Боливара»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Заровская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Оксана Евгеньевна</a:t>
            </a:r>
          </a:p>
        </p:txBody>
      </p:sp>
    </p:spTree>
    <p:extLst>
      <p:ext uri="{BB962C8B-B14F-4D97-AF65-F5344CB8AC3E}">
        <p14:creationId xmlns:p14="http://schemas.microsoft.com/office/powerpoint/2010/main" val="1751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09114" cy="13208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озеленению интерьера и экстерьера учреждения образования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" y="1719617"/>
            <a:ext cx="12009558" cy="4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839565" cy="119611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направление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екогносцировочные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исследования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 Минска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87887"/>
            <a:ext cx="4429261" cy="2306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95" y="1287887"/>
            <a:ext cx="2247242" cy="4500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36" y="1287887"/>
            <a:ext cx="2601533" cy="4500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594295"/>
            <a:ext cx="4433513" cy="21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3" y="113659"/>
            <a:ext cx="9571146" cy="13208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Экономическое: конкурс «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успеху» </a:t>
            </a:r>
            <a:r>
              <a:rPr lang="ru-RU" sz="3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Белорусском национальном техническом университете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2" r="1728"/>
          <a:stretch/>
        </p:blipFill>
        <p:spPr>
          <a:xfrm>
            <a:off x="152403" y="1287887"/>
            <a:ext cx="3517106" cy="2968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6092"/>
          <a:stretch/>
        </p:blipFill>
        <p:spPr>
          <a:xfrm>
            <a:off x="3669509" y="1287888"/>
            <a:ext cx="3452505" cy="2968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4256516"/>
            <a:ext cx="4430622" cy="2234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1287887"/>
            <a:ext cx="2305319" cy="2968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26" y="4256515"/>
            <a:ext cx="4844309" cy="223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2" y="401782"/>
            <a:ext cx="9878096" cy="13208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Краеведческое: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природных объектов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инска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82914"/>
            <a:ext cx="4287109" cy="2286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91" y="1782914"/>
            <a:ext cx="4537610" cy="2318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7" y="4069723"/>
            <a:ext cx="4287109" cy="2313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691" y="4069722"/>
            <a:ext cx="4543556" cy="233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243256" cy="1157348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 высшего образования: консультации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преподавателями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Белорусского государственного университета </a:t>
            </a:r>
            <a:r>
              <a:rPr lang="ru-RU" sz="21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Белорусского национального технологического университета, Национальной Академии наук Республики Беларуси</a:t>
            </a:r>
            <a:endParaRPr lang="ru-RU" sz="21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359770"/>
            <a:ext cx="4126487" cy="2608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21" y="1359770"/>
            <a:ext cx="2228044" cy="26144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2" y="3968707"/>
            <a:ext cx="4126486" cy="2265591"/>
          </a:xfrm>
          <a:prstGeom prst="rect">
            <a:avLst/>
          </a:prstGeom>
        </p:spPr>
      </p:pic>
      <p:pic>
        <p:nvPicPr>
          <p:cNvPr id="6" name="Рисунок 5" descr="Изображение 014.jpg"/>
          <p:cNvPicPr>
            <a:picLocks noChangeAspect="1"/>
          </p:cNvPicPr>
          <p:nvPr/>
        </p:nvPicPr>
        <p:blipFill rotWithShape="1">
          <a:blip r:embed="rId5" cstate="print">
            <a:lum contrast="10000"/>
          </a:blip>
          <a:srcRect l="10037" t="13821" r="-1052" b="-13821"/>
          <a:stretch/>
        </p:blipFill>
        <p:spPr>
          <a:xfrm>
            <a:off x="4803820" y="3974183"/>
            <a:ext cx="2228045" cy="26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65" y="1360152"/>
            <a:ext cx="2252133" cy="48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5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2" y="1437736"/>
            <a:ext cx="3494258" cy="4887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8"/>
          <a:stretch/>
        </p:blipFill>
        <p:spPr>
          <a:xfrm>
            <a:off x="3727790" y="1437736"/>
            <a:ext cx="3938931" cy="233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90" y="3770188"/>
            <a:ext cx="3938931" cy="2555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7" t="26125" r="20424"/>
          <a:stretch/>
        </p:blipFill>
        <p:spPr>
          <a:xfrm>
            <a:off x="7666721" y="1437736"/>
            <a:ext cx="2662135" cy="23324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22" y="3770188"/>
            <a:ext cx="2662134" cy="25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0C53C-B266-9911-ACAB-9BB551BB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F858D8DA-EB9B-FF68-1908-CB471FC71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46"/>
          <a:stretch/>
        </p:blipFill>
        <p:spPr>
          <a:xfrm>
            <a:off x="678874" y="1401327"/>
            <a:ext cx="4408282" cy="4126186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7C833CC-2248-E652-5113-AE7718A0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56" y="1412713"/>
            <a:ext cx="2005282" cy="412504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49C53CA-34C5-C5BD-D2AE-8C9A7C770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438" y="1422957"/>
            <a:ext cx="23433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F3253-8357-7245-8765-717277FFD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96" y="1356574"/>
            <a:ext cx="8596668" cy="2429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271" y="133081"/>
            <a:ext cx="8596668" cy="1129048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компетенций: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271" y="1081825"/>
            <a:ext cx="9131121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компетенции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развитие духовных, нравственных и физических качеств личности.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компетенции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воспитание гражданина демократического общества, патриота, освоение социальных практик.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Общекультурные компетенции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освоение основ отечественной и мировой культуры.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компетенции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развитие интеллектуальных качеств личности, освоение основ наук.</a:t>
            </a: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 компетенции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способности и готовности свободно  осуществлять коммуникацию и общение на родном и иностранных языках, овладение современными средствами коммуникации.</a:t>
            </a:r>
            <a:endParaRPr lang="en-US" sz="2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sz="26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</a:t>
            </a:r>
            <a:r>
              <a:rPr lang="ru-RU" sz="26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творческих задач с заранее неизвестным ответом.</a:t>
            </a:r>
          </a:p>
        </p:txBody>
      </p:sp>
    </p:spTree>
    <p:extLst>
      <p:ext uri="{BB962C8B-B14F-4D97-AF65-F5344CB8AC3E}">
        <p14:creationId xmlns:p14="http://schemas.microsoft.com/office/powerpoint/2010/main" val="126103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700" y="223234"/>
            <a:ext cx="7474993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исследовательская компетентность?</a:t>
            </a:r>
          </a:p>
        </p:txBody>
      </p:sp>
      <p:sp>
        <p:nvSpPr>
          <p:cNvPr id="3" name="Текст 4"/>
          <p:cNvSpPr txBox="1">
            <a:spLocks/>
          </p:cNvSpPr>
          <p:nvPr/>
        </p:nvSpPr>
        <p:spPr>
          <a:xfrm>
            <a:off x="419719" y="2026212"/>
            <a:ext cx="4241105" cy="9754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компетенция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11257" y="3096520"/>
            <a:ext cx="4303977" cy="316836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 -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учащихся, решать творческие задачи с заранее неизвестным ответом и предполагающее наличие основных этапов, характерных для исследования</a:t>
            </a:r>
          </a:p>
          <a:p>
            <a:pPr algn="ctr">
              <a:buFont typeface="Arial" panose="020B0604020202020204" pitchFamily="34" charset="0"/>
              <a:buNone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5286589" y="2026212"/>
            <a:ext cx="4125488" cy="6397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компетентность</a:t>
            </a: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4909565" y="3096520"/>
            <a:ext cx="5061767" cy="3663373"/>
          </a:xfrm>
          <a:prstGeom prst="rect">
            <a:avLst/>
          </a:prstGeom>
        </p:spPr>
        <p:txBody>
          <a:bodyPr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способность учащегося  самостоятельно искать новые знания,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способы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устанавливать  истину в ходе процедуры исследования</a:t>
            </a:r>
          </a:p>
          <a:p>
            <a:pPr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2790F5-C8F0-7E18-D111-BA6A8B190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0"/>
            <a:ext cx="9066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73" y="0"/>
            <a:ext cx="10050768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факультетом географии 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геоинформатики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Белорусского государственного университета </a:t>
            </a:r>
          </a:p>
        </p:txBody>
      </p:sp>
      <p:pic>
        <p:nvPicPr>
          <p:cNvPr id="3" name="Рисунок 2" descr="100.jpg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rcRect l="45698" t="42708" r="12111" b="14799"/>
          <a:stretch>
            <a:fillRect/>
          </a:stretch>
        </p:blipFill>
        <p:spPr>
          <a:xfrm rot="5400000">
            <a:off x="4597318" y="3705370"/>
            <a:ext cx="2575245" cy="376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01.jpg"/>
          <p:cNvPicPr>
            <a:picLocks noChangeAspect="1"/>
          </p:cNvPicPr>
          <p:nvPr/>
        </p:nvPicPr>
        <p:blipFill>
          <a:blip r:embed="rId3">
            <a:lum bright="-10000" contrast="40000"/>
          </a:blip>
          <a:srcRect l="48542" t="42708" r="10832" b="14764"/>
          <a:stretch>
            <a:fillRect/>
          </a:stretch>
        </p:blipFill>
        <p:spPr>
          <a:xfrm rot="5400000">
            <a:off x="4507428" y="1055543"/>
            <a:ext cx="2755025" cy="3760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3" t="480" r="493" b="18848"/>
          <a:stretch/>
        </p:blipFill>
        <p:spPr>
          <a:xfrm>
            <a:off x="786481" y="1558344"/>
            <a:ext cx="3218147" cy="5299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55" y="1558343"/>
            <a:ext cx="2981056" cy="529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2620" b="-2"/>
          <a:stretch/>
        </p:blipFill>
        <p:spPr>
          <a:xfrm>
            <a:off x="349439" y="1236132"/>
            <a:ext cx="5231552" cy="2768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r="2928" b="1"/>
          <a:stretch/>
        </p:blipFill>
        <p:spPr>
          <a:xfrm>
            <a:off x="349439" y="4004156"/>
            <a:ext cx="5231552" cy="2568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37F20-D197-283B-B7FA-6C25ABA9072A}"/>
              </a:ext>
            </a:extLst>
          </p:cNvPr>
          <p:cNvSpPr txBox="1"/>
          <p:nvPr/>
        </p:nvSpPr>
        <p:spPr>
          <a:xfrm>
            <a:off x="498763" y="162098"/>
            <a:ext cx="1079964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оранжерею и по аудиториям факультета географии и геоинформатики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1" y="4004156"/>
            <a:ext cx="5568090" cy="2568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91" y="1236132"/>
            <a:ext cx="5568090" cy="276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1276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и навыков исследовательской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407295" cy="3304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-делать выводы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-осмысливать информацию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-вырабатывать собственное мнение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947617" cy="33041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-анализировать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-обобщать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-сравнивать</a:t>
            </a:r>
          </a:p>
          <a:p>
            <a:pPr>
              <a:buClr>
                <a:srgbClr val="EB3D9F"/>
              </a:buClr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-выбирать самому методы для работы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22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97" y="532326"/>
            <a:ext cx="7887117" cy="59328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исследовательской деятельности в моей работе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be-BY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</a:t>
            </a:r>
            <a:r>
              <a:rPr lang="ru-RU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ическое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</a:t>
            </a:r>
            <a:b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энергосберегающее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-краеведческое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-ландшафтного дизайна</a:t>
            </a:r>
            <a:b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-патриотическое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2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8967" r="-1627" b="30449"/>
          <a:stretch/>
        </p:blipFill>
        <p:spPr>
          <a:xfrm>
            <a:off x="556871" y="1559168"/>
            <a:ext cx="4270104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5" b="11894"/>
          <a:stretch/>
        </p:blipFill>
        <p:spPr>
          <a:xfrm>
            <a:off x="4753943" y="1559168"/>
            <a:ext cx="3304759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 b="16816"/>
          <a:stretch/>
        </p:blipFill>
        <p:spPr>
          <a:xfrm>
            <a:off x="8061087" y="1559168"/>
            <a:ext cx="3594036" cy="468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80518" y="317212"/>
            <a:ext cx="9018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проекта по ландшафтному дизайну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8443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</TotalTime>
  <Words>277</Words>
  <Application>Microsoft Office PowerPoint</Application>
  <PresentationFormat>Широкоэкранный</PresentationFormat>
  <Paragraphs>40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Facet</vt:lpstr>
      <vt:lpstr>Формирование исследовательской компетенции учащихся на III ступени общего среднего образования при изучении краеведческих объектов</vt:lpstr>
      <vt:lpstr>Виды компетенций: </vt:lpstr>
      <vt:lpstr>Что такое исследовательская компетентность?</vt:lpstr>
      <vt:lpstr>Презентация PowerPoint</vt:lpstr>
      <vt:lpstr>Знакомство с факультетом географии и геоинформатики Белорусского государственного университета </vt:lpstr>
      <vt:lpstr>Презентация PowerPoint</vt:lpstr>
      <vt:lpstr>Формирование умений и навыков исследовательской деятельности    </vt:lpstr>
      <vt:lpstr>Направление исследовательской деятельности в моей работе:  -экологическое -экономическое - энергосберегающее -краеведческое -ландшафтного дизайна -патриотическое     </vt:lpstr>
      <vt:lpstr>Презентация PowerPoint</vt:lpstr>
      <vt:lpstr>Проект по озеленению интерьера и экстерьера учреждения образования</vt:lpstr>
      <vt:lpstr>Экологическое направление: рекогносцировочные исследования парков Минска</vt:lpstr>
      <vt:lpstr>Экономическое: конкурс «Путь к успеху» в Белорусском национальном техническом университете </vt:lpstr>
      <vt:lpstr>Краеведческое: изучение природных объектов города Минска</vt:lpstr>
      <vt:lpstr>Сотрудничество с учреждениями высшего образования: консультации с преподавателями Белорусского государственного университета , Белорусского национального технологического университета, Национальной Академии наук Республики Беларуси</vt:lpstr>
      <vt:lpstr>Выступление учащихся</vt:lpstr>
      <vt:lpstr>Наши успехи</vt:lpstr>
      <vt:lpstr>Спасибо  за внимание!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образовательных компетенций учащихся на III ступени общего среднего образования в исследовательской деятельности</dc:title>
  <dc:creator>NotePad.by</dc:creator>
  <cp:lastModifiedBy>zarovskioleg@gmail.com</cp:lastModifiedBy>
  <cp:revision>259</cp:revision>
  <dcterms:created xsi:type="dcterms:W3CDTF">2022-12-19T11:36:22Z</dcterms:created>
  <dcterms:modified xsi:type="dcterms:W3CDTF">2023-01-03T15:19:18Z</dcterms:modified>
</cp:coreProperties>
</file>