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67730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5851" y="1411615"/>
            <a:ext cx="69723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851910" y="1267730"/>
            <a:ext cx="144018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937635" y="1267731"/>
            <a:ext cx="126873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3"/>
            <a:ext cx="680313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89070" y="1341256"/>
            <a:ext cx="116586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5211060"/>
            <a:ext cx="442912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67730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5850" y="1411615"/>
            <a:ext cx="69723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851910" y="1267730"/>
            <a:ext cx="144018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30"/>
          <p:cNvGrpSpPr/>
          <p:nvPr/>
        </p:nvGrpSpPr>
        <p:grpSpPr>
          <a:xfrm>
            <a:off x="3937635" y="1267731"/>
            <a:ext cx="126873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91356" y="1344502"/>
            <a:ext cx="116586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0165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0100" y="2103120"/>
            <a:ext cx="356616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7740" y="2103120"/>
            <a:ext cx="356616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December 19,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386" y="2074334"/>
            <a:ext cx="356616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" y="2755898"/>
            <a:ext cx="356616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0026" y="2074334"/>
            <a:ext cx="356616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0026" y="2756581"/>
            <a:ext cx="356616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237744"/>
            <a:ext cx="6398514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237744"/>
            <a:ext cx="219456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609600"/>
            <a:ext cx="58293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223002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68160" y="374904"/>
            <a:ext cx="198882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237744"/>
            <a:ext cx="219456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237744"/>
            <a:ext cx="6398514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227064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68160" y="374904"/>
            <a:ext cx="198882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237744"/>
            <a:ext cx="8791956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642594"/>
            <a:ext cx="7543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103120"/>
            <a:ext cx="75438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5740" y="6307672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pPr/>
              <a:t>12/19/2017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17470" y="6307672"/>
            <a:ext cx="390906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52410" y="6307672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571480"/>
            <a:ext cx="6429388" cy="13716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Это мы уже знаем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2571744"/>
            <a:ext cx="7929618" cy="374904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Рискова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шаг, серебря..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браслет,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ужин,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взволнова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лицо,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правле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автором текст, масля..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ые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краски, ветре..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погода,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прочита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книга,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высуше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бельё, жаре..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 сковороде картофель.</a:t>
            </a:r>
          </a:p>
          <a:p>
            <a:pPr algn="just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28596" y="1071546"/>
            <a:ext cx="8286808" cy="3749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3200" dirty="0"/>
          </a:p>
        </p:txBody>
      </p:sp>
      <p:pic>
        <p:nvPicPr>
          <p:cNvPr id="3074" name="Picture 2" descr="C:\Users\user\Desktop\радуетс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70712" cy="215899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928802"/>
            <a:ext cx="8072494" cy="4434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РисковаННый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шаг,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серебряНый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браслет,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зваНый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ужин,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взволноваННое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лицо,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правлеННый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автором текст,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масляНые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краски,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ветреНая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погода,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прочитаННая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книга,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высушеННое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бельё,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жареННый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 сковороде картофель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00100" y="642594"/>
            <a:ext cx="5272098" cy="13716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Проверь себя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hello_html_5db7e4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14290"/>
            <a:ext cx="2793307" cy="192882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1142984"/>
            <a:ext cx="657226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Идет (не)спешно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Говорит (не)робко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ворит (не)ясно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Море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(не)спокойно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285852" y="428604"/>
            <a:ext cx="537070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Подберите синонимы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user\Desktop\depositphotos_24388731-stock-illustration-suspecting-emotic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3786190"/>
            <a:ext cx="2857488" cy="283208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6248" y="1214422"/>
            <a:ext cx="350046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(медленно)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(уверенно)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(путано)</a:t>
            </a:r>
          </a:p>
          <a:p>
            <a:pPr>
              <a:lnSpc>
                <a:spcPct val="150000"/>
              </a:lnSpc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(взволнованно)</a:t>
            </a:r>
            <a:endParaRPr lang="ru-RU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2285992"/>
            <a:ext cx="3000396" cy="3749040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Медленно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Путано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Ясно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Уверенно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Взволнованно </a:t>
            </a: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000496" y="2285992"/>
            <a:ext cx="4914908" cy="3749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медленный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(от прил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путаный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(от прил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ясный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(от прил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уверенный (от прил.)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взволнованный (от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прич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ru-RU" sz="3200" dirty="0"/>
          </a:p>
        </p:txBody>
      </p:sp>
      <p:pic>
        <p:nvPicPr>
          <p:cNvPr id="17410" name="Picture 2" descr="C:\Users\user\Desktop\s1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0"/>
            <a:ext cx="2362192" cy="2362192"/>
          </a:xfrm>
          <a:prstGeom prst="rect">
            <a:avLst/>
          </a:prstGeom>
          <a:noFill/>
        </p:spPr>
      </p:pic>
      <p:cxnSp>
        <p:nvCxnSpPr>
          <p:cNvPr id="9" name="Прямая со стрелкой 8"/>
          <p:cNvCxnSpPr/>
          <p:nvPr/>
        </p:nvCxnSpPr>
        <p:spPr>
          <a:xfrm rot="10800000">
            <a:off x="3357554" y="264318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>
            <a:off x="3357554" y="321468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>
            <a:off x="3357554" y="385762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>
            <a:off x="3357554" y="4429132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>
            <a:off x="3357554" y="500063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358246" cy="13716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Записывая наречия, указывайте в скобках слова, от которых они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образованы.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Содержимое 5" descr="13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00100" y="2285992"/>
            <a:ext cx="7500990" cy="407196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596" y="1285860"/>
            <a:ext cx="8143932" cy="13258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Составьте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три предложения по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данной картинке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используя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наречия.</a:t>
            </a:r>
            <a:endParaRPr lang="ru-RU" sz="28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63</Words>
  <PresentationFormat>Экран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Savon</vt:lpstr>
      <vt:lpstr>    Это мы уже знаем</vt:lpstr>
      <vt:lpstr>Проверь себя</vt:lpstr>
      <vt:lpstr>Слайд 3</vt:lpstr>
      <vt:lpstr>Слайд 4</vt:lpstr>
      <vt:lpstr> Записывая наречия, указывайте в скобках слова, от которых они образованы.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Это мы уже знаем</dc:title>
  <dc:creator>user</dc:creator>
  <cp:lastModifiedBy>Пользователь Windows</cp:lastModifiedBy>
  <cp:revision>15</cp:revision>
  <dcterms:created xsi:type="dcterms:W3CDTF">2017-12-13T11:43:47Z</dcterms:created>
  <dcterms:modified xsi:type="dcterms:W3CDTF">2017-12-19T11:17:56Z</dcterms:modified>
</cp:coreProperties>
</file>