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8A291-FAF3-4F46-8498-5D4F58D2586A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366B9-0B97-4AB4-9C29-DD58404109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display?v=pfk3ptoxj1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layposit.com/share/175520/68996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28"/>
            <a:ext cx="8643998" cy="6286544"/>
          </a:xfrm>
        </p:spPr>
        <p:txBody>
          <a:bodyPr>
            <a:noAutofit/>
          </a:bodyPr>
          <a:lstStyle/>
          <a:p>
            <a:endParaRPr lang="en-US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My T-shirt is blue and my hat is pink,</a:t>
            </a:r>
            <a:endParaRPr lang="en-US" dirty="0">
              <a:solidFill>
                <a:schemeClr val="tx1"/>
              </a:solidFill>
              <a:cs typeface="Aharoni" pitchFamily="2" charset="-79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My trousers are yellow,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my socks are green,</a:t>
            </a:r>
            <a:r>
              <a:rPr lang="ru-RU" dirty="0" smtClean="0">
                <a:solidFill>
                  <a:schemeClr val="tx1"/>
                </a:solidFill>
                <a:cs typeface="Aharoni" pitchFamily="2" charset="-79"/>
              </a:rPr>
              <a:t/>
            </a:r>
            <a:br>
              <a:rPr lang="ru-RU" dirty="0" smtClean="0">
                <a:solidFill>
                  <a:schemeClr val="tx1"/>
                </a:solidFill>
                <a:cs typeface="Aharoni" pitchFamily="2" charset="-79"/>
              </a:rPr>
            </a:b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My jacket is purple, my shoes are white.</a:t>
            </a:r>
            <a:r>
              <a:rPr lang="ru-RU" dirty="0" smtClean="0">
                <a:solidFill>
                  <a:schemeClr val="tx1"/>
                </a:solidFill>
                <a:cs typeface="Aharoni" pitchFamily="2" charset="-79"/>
              </a:rPr>
              <a:t/>
            </a:r>
            <a:br>
              <a:rPr lang="ru-RU" dirty="0" smtClean="0">
                <a:solidFill>
                  <a:schemeClr val="tx1"/>
                </a:solidFill>
                <a:cs typeface="Aharoni" pitchFamily="2" charset="-79"/>
              </a:rPr>
            </a:b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My gloves are brown,</a:t>
            </a:r>
            <a:r>
              <a:rPr lang="ru-RU" dirty="0" smtClean="0">
                <a:solidFill>
                  <a:schemeClr val="tx1"/>
                </a:solidFill>
                <a:cs typeface="Aharoni" pitchFamily="2" charset="-79"/>
              </a:rPr>
              <a:t/>
            </a:r>
            <a:br>
              <a:rPr lang="ru-RU" dirty="0" smtClean="0">
                <a:solidFill>
                  <a:schemeClr val="tx1"/>
                </a:solidFill>
                <a:cs typeface="Aharoni" pitchFamily="2" charset="-79"/>
              </a:rPr>
            </a:b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My scarf is black.</a:t>
            </a:r>
            <a:r>
              <a:rPr lang="ru-RU" dirty="0" smtClean="0">
                <a:solidFill>
                  <a:schemeClr val="tx1"/>
                </a:solidFill>
                <a:cs typeface="Aharoni" pitchFamily="2" charset="-79"/>
              </a:rPr>
              <a:t/>
            </a:r>
            <a:br>
              <a:rPr lang="ru-RU" dirty="0" smtClean="0">
                <a:solidFill>
                  <a:schemeClr val="tx1"/>
                </a:solidFill>
                <a:cs typeface="Aharoni" pitchFamily="2" charset="-79"/>
              </a:rPr>
            </a:b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Tell me, what do you think?</a:t>
            </a:r>
            <a:r>
              <a:rPr lang="ru-RU" dirty="0" smtClean="0">
                <a:solidFill>
                  <a:schemeClr val="tx1"/>
                </a:solidFill>
                <a:cs typeface="Aharoni" pitchFamily="2" charset="-79"/>
              </a:rPr>
              <a:t/>
            </a:r>
            <a:br>
              <a:rPr lang="ru-RU" dirty="0" smtClean="0">
                <a:solidFill>
                  <a:schemeClr val="tx1"/>
                </a:solidFill>
                <a:cs typeface="Aharoni" pitchFamily="2" charset="-79"/>
              </a:rPr>
            </a:b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Do you like the clothes I’m wearing?</a:t>
            </a:r>
            <a:r>
              <a:rPr lang="ru-RU" dirty="0" smtClean="0">
                <a:solidFill>
                  <a:schemeClr val="tx1"/>
                </a:solidFill>
                <a:cs typeface="Aharoni" pitchFamily="2" charset="-79"/>
              </a:rPr>
              <a:t/>
            </a:r>
            <a:br>
              <a:rPr lang="ru-RU" dirty="0" smtClean="0">
                <a:solidFill>
                  <a:schemeClr val="tx1"/>
                </a:solidFill>
                <a:cs typeface="Aharoni" pitchFamily="2" charset="-79"/>
              </a:rPr>
            </a:b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Do you think they’re good or bad?</a:t>
            </a:r>
            <a:r>
              <a:rPr lang="ru-RU" dirty="0" smtClean="0">
                <a:solidFill>
                  <a:schemeClr val="tx1"/>
                </a:solidFill>
                <a:cs typeface="Aharoni" pitchFamily="2" charset="-79"/>
              </a:rPr>
              <a:t/>
            </a:r>
            <a:br>
              <a:rPr lang="ru-RU" dirty="0" smtClean="0">
                <a:solidFill>
                  <a:schemeClr val="tx1"/>
                </a:solidFill>
                <a:cs typeface="Aharoni" pitchFamily="2" charset="-79"/>
              </a:rPr>
            </a:b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 do you think I just look mad !!!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Shopping for clothes</a:t>
            </a:r>
            <a:endParaRPr lang="ru-RU" sz="6000" b="1" dirty="0">
              <a:solidFill>
                <a:srgbClr val="7030A0"/>
              </a:solidFill>
              <a:cs typeface="Aharoni" pitchFamily="2" charset="-79"/>
            </a:endParaRPr>
          </a:p>
        </p:txBody>
      </p:sp>
      <p:pic>
        <p:nvPicPr>
          <p:cNvPr id="6" name="Содержимое 5" descr="brechc3b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000108"/>
            <a:ext cx="7729636" cy="5500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devushka_progulka_magazin_pokupki_57124_3840x24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85720" y="785794"/>
            <a:ext cx="52864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3600" dirty="0" smtClean="0">
                <a:latin typeface="Aharoni" pitchFamily="2" charset="-79"/>
                <a:cs typeface="Aharoni" pitchFamily="2" charset="-79"/>
                <a:hlinkClick r:id="rId3"/>
              </a:rPr>
              <a:t>Do the exercise</a:t>
            </a:r>
            <a:endParaRPr lang="en-US" sz="3600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endParaRPr lang="en-US" sz="3600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3600" dirty="0" smtClean="0">
                <a:latin typeface="Aharoni" pitchFamily="2" charset="-79"/>
                <a:cs typeface="Aharoni" pitchFamily="2" charset="-79"/>
                <a:hlinkClick r:id="rId4"/>
              </a:rPr>
              <a:t>Watch the video</a:t>
            </a:r>
            <a:endParaRPr lang="ru-RU" sz="36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5329246" cy="1928826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Are you ready to go shopping for clothes in the English speaking country?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4286256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1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.</a:t>
            </a:r>
            <a:r>
              <a:rPr lang="en-US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	YES!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I know how to 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talk</a:t>
            </a:r>
          </a:p>
          <a:p>
            <a:pPr>
              <a:buNone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with a shop-assistant.     </a:t>
            </a:r>
            <a:endParaRPr lang="ru-RU" b="1" dirty="0">
              <a:cs typeface="Aharoni" pitchFamily="2" charset="-79"/>
            </a:endParaRPr>
          </a:p>
          <a:p>
            <a:pPr>
              <a:buNone/>
            </a:pPr>
            <a:r>
              <a:rPr lang="en-US" b="1" dirty="0">
                <a:latin typeface="Aharoni" pitchFamily="2" charset="-79"/>
                <a:cs typeface="Aharoni" pitchFamily="2" charset="-79"/>
              </a:rPr>
              <a:t>2.	</a:t>
            </a:r>
            <a:r>
              <a:rPr lang="en-US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I am not sure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, </a:t>
            </a:r>
            <a:endParaRPr lang="en-US" b="1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but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I think I will do my best.</a:t>
            </a:r>
            <a:endParaRPr lang="ru-RU" b="1" dirty="0">
              <a:cs typeface="Aharoni" pitchFamily="2" charset="-79"/>
            </a:endParaRPr>
          </a:p>
          <a:p>
            <a:pPr>
              <a:buNone/>
            </a:pPr>
            <a:r>
              <a:rPr lang="en-US" b="1" dirty="0">
                <a:latin typeface="Aharoni" pitchFamily="2" charset="-79"/>
                <a:cs typeface="Aharoni" pitchFamily="2" charset="-79"/>
              </a:rPr>
              <a:t>3.	</a:t>
            </a:r>
            <a:r>
              <a:rPr lang="en-US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No!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It is too difficult for me to speak with a shop-assistant and ask something about clothes.</a:t>
            </a:r>
            <a:endParaRPr lang="ru-RU" b="1" dirty="0">
              <a:cs typeface="Aharoni" pitchFamily="2" charset="-79"/>
            </a:endParaRPr>
          </a:p>
          <a:p>
            <a:endParaRPr lang="ru-RU" dirty="0"/>
          </a:p>
        </p:txBody>
      </p:sp>
      <p:pic>
        <p:nvPicPr>
          <p:cNvPr id="4" name="Рисунок 3" descr="48-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214422"/>
            <a:ext cx="3286116" cy="28032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   </vt:lpstr>
      <vt:lpstr>Shopping for clothes</vt:lpstr>
      <vt:lpstr>Слайд 3</vt:lpstr>
      <vt:lpstr>Are you ready to go shopping for clothes in the English speaking country?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</dc:title>
  <dc:creator>DNA7 X64</dc:creator>
  <cp:lastModifiedBy>DNA7 X64</cp:lastModifiedBy>
  <cp:revision>3</cp:revision>
  <dcterms:created xsi:type="dcterms:W3CDTF">2017-11-21T05:48:56Z</dcterms:created>
  <dcterms:modified xsi:type="dcterms:W3CDTF">2017-11-21T06:11:23Z</dcterms:modified>
</cp:coreProperties>
</file>