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931F55-ED1B-4222-91A6-0663E3ECE6B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27FC15-18A2-4A71-8AB1-1266C4287D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3974"/>
            <a:ext cx="7056784" cy="448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1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23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6711"/>
            <a:ext cx="7620000" cy="53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96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823913"/>
            <a:ext cx="69437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04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19174"/>
            <a:ext cx="6336704" cy="514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5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895350"/>
            <a:ext cx="67532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7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6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90613"/>
            <a:ext cx="62388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83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728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46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2015-01-19T16:56:15Z</dcterms:created>
  <dcterms:modified xsi:type="dcterms:W3CDTF">2015-01-19T17:20:43Z</dcterms:modified>
</cp:coreProperties>
</file>