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0" r:id="rId8"/>
    <p:sldId id="264" r:id="rId9"/>
    <p:sldId id="265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53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2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491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38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1563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10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900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5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6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8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59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7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54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72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92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98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D8FC-B140-48B4-AA40-93DC8EEC2771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24C9B1-27C5-485F-BE96-EDEB657050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04716"/>
            <a:ext cx="7766936" cy="3846120"/>
          </a:xfrm>
        </p:spPr>
        <p:txBody>
          <a:bodyPr/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профессионалов </a:t>
            </a:r>
            <a:b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«Мастерская детства»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КМО специалистов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ППиМС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сопровождения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Федоровский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64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/>
          <a:stretch/>
        </p:blipFill>
        <p:spPr>
          <a:xfrm>
            <a:off x="218363" y="177420"/>
            <a:ext cx="6722091" cy="3555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07" y="2620370"/>
            <a:ext cx="6056193" cy="4037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1" y="3806588"/>
            <a:ext cx="4276866" cy="285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2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t="9309" r="-1"/>
          <a:stretch/>
        </p:blipFill>
        <p:spPr>
          <a:xfrm>
            <a:off x="5745707" y="3002507"/>
            <a:ext cx="6339953" cy="3855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r="14783"/>
          <a:stretch/>
        </p:blipFill>
        <p:spPr>
          <a:xfrm>
            <a:off x="109182" y="317349"/>
            <a:ext cx="6209732" cy="36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0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429"/>
            <a:ext cx="5964072" cy="3976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32" y="2085453"/>
            <a:ext cx="7134368" cy="47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8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4114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12" y="2415653"/>
            <a:ext cx="6397388" cy="42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3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2812" cy="4421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2" y="2704152"/>
            <a:ext cx="6230770" cy="41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0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9280" cy="4251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2125980"/>
            <a:ext cx="64617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3560" cy="5774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717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87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0"/>
            <a:ext cx="3318510" cy="4424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t="12837" r="12838" b="11487"/>
          <a:stretch/>
        </p:blipFill>
        <p:spPr>
          <a:xfrm rot="17302394">
            <a:off x="3605450" y="538593"/>
            <a:ext cx="3177540" cy="256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77" y="0"/>
            <a:ext cx="5902523" cy="4424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3"/>
          <a:stretch/>
        </p:blipFill>
        <p:spPr>
          <a:xfrm>
            <a:off x="2492216" y="3139752"/>
            <a:ext cx="6011704" cy="37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10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0"/>
          <a:stretch/>
        </p:blipFill>
        <p:spPr>
          <a:xfrm>
            <a:off x="426719" y="0"/>
            <a:ext cx="901036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768798">
            <a:off x="4206240" y="480060"/>
            <a:ext cx="861822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новых встреч!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913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3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0"/>
          <a:stretch/>
        </p:blipFill>
        <p:spPr>
          <a:xfrm>
            <a:off x="952499" y="0"/>
            <a:ext cx="901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4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4176215" cy="2784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3" y="1"/>
            <a:ext cx="4226824" cy="2817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24767"/>
          <a:stretch/>
        </p:blipFill>
        <p:spPr>
          <a:xfrm>
            <a:off x="5778155" y="3126834"/>
            <a:ext cx="6213274" cy="3731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2" t="10945"/>
          <a:stretch/>
        </p:blipFill>
        <p:spPr>
          <a:xfrm>
            <a:off x="505251" y="2942589"/>
            <a:ext cx="5070712" cy="39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8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40" y="3316406"/>
            <a:ext cx="5312391" cy="3541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124726"/>
            <a:ext cx="5349923" cy="3566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64" y="124725"/>
            <a:ext cx="5349923" cy="3566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87" y="3689824"/>
            <a:ext cx="4752264" cy="316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8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2986" r="38280"/>
          <a:stretch/>
        </p:blipFill>
        <p:spPr>
          <a:xfrm>
            <a:off x="0" y="0"/>
            <a:ext cx="2527063" cy="3431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3980" r="40535"/>
          <a:stretch/>
        </p:blipFill>
        <p:spPr>
          <a:xfrm>
            <a:off x="2011813" y="600500"/>
            <a:ext cx="2810015" cy="3714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9553" r="26473"/>
          <a:stretch/>
        </p:blipFill>
        <p:spPr>
          <a:xfrm>
            <a:off x="4538876" y="2087113"/>
            <a:ext cx="4042109" cy="40465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2985" r="12041"/>
          <a:stretch/>
        </p:blipFill>
        <p:spPr>
          <a:xfrm>
            <a:off x="8143853" y="3174650"/>
            <a:ext cx="4048147" cy="36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8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6748" cy="3844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48" y="2478964"/>
            <a:ext cx="6425252" cy="42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96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43"/>
            <a:ext cx="3991970" cy="2661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28" y="0"/>
            <a:ext cx="3991970" cy="2661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56" y="0"/>
            <a:ext cx="4003343" cy="2668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92" y="2947914"/>
            <a:ext cx="5691114" cy="3794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2947914"/>
            <a:ext cx="5691116" cy="37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5986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</TotalTime>
  <Words>14</Words>
  <Application>Microsoft Office PowerPoint</Application>
  <PresentationFormat>Широкоэкранный</PresentationFormat>
  <Paragraphs>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Trebuchet MS</vt:lpstr>
      <vt:lpstr>Wingdings 3</vt:lpstr>
      <vt:lpstr>Грань</vt:lpstr>
      <vt:lpstr>Клуб профессионалов  «Мастерская детства»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профессионалов  «Мастерская детства»</dc:title>
  <dc:creator>Psichologo</dc:creator>
  <cp:lastModifiedBy>Psichologo</cp:lastModifiedBy>
  <cp:revision>11</cp:revision>
  <dcterms:created xsi:type="dcterms:W3CDTF">2016-10-31T05:07:25Z</dcterms:created>
  <dcterms:modified xsi:type="dcterms:W3CDTF">2016-10-31T06:07:23Z</dcterms:modified>
</cp:coreProperties>
</file>